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6" r:id="rId2"/>
    <p:sldId id="637" r:id="rId3"/>
    <p:sldId id="677" r:id="rId4"/>
    <p:sldId id="638" r:id="rId5"/>
    <p:sldId id="639" r:id="rId6"/>
    <p:sldId id="275" r:id="rId7"/>
    <p:sldId id="257" r:id="rId8"/>
    <p:sldId id="627" r:id="rId9"/>
    <p:sldId id="628" r:id="rId10"/>
    <p:sldId id="633" r:id="rId11"/>
    <p:sldId id="634" r:id="rId12"/>
    <p:sldId id="635" r:id="rId13"/>
    <p:sldId id="636" r:id="rId14"/>
    <p:sldId id="676" r:id="rId15"/>
    <p:sldId id="672" r:id="rId16"/>
    <p:sldId id="678" r:id="rId17"/>
    <p:sldId id="631" r:id="rId18"/>
    <p:sldId id="654" r:id="rId19"/>
    <p:sldId id="484" r:id="rId20"/>
    <p:sldId id="564" r:id="rId21"/>
    <p:sldId id="565" r:id="rId22"/>
    <p:sldId id="566" r:id="rId23"/>
    <p:sldId id="295" r:id="rId24"/>
    <p:sldId id="679" r:id="rId25"/>
    <p:sldId id="298" r:id="rId26"/>
    <p:sldId id="438" r:id="rId27"/>
    <p:sldId id="673" r:id="rId28"/>
    <p:sldId id="655" r:id="rId29"/>
    <p:sldId id="674" r:id="rId30"/>
    <p:sldId id="656" r:id="rId31"/>
    <p:sldId id="682" r:id="rId32"/>
    <p:sldId id="681" r:id="rId33"/>
    <p:sldId id="683" r:id="rId34"/>
    <p:sldId id="684" r:id="rId35"/>
    <p:sldId id="685" r:id="rId36"/>
    <p:sldId id="686" r:id="rId37"/>
    <p:sldId id="68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2"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3"/>
  </p:normalViewPr>
  <p:slideViewPr>
    <p:cSldViewPr snapToGrid="0" snapToObjects="1" showGuides="1">
      <p:cViewPr varScale="1">
        <p:scale>
          <a:sx n="115" d="100"/>
          <a:sy n="115" d="100"/>
        </p:scale>
        <p:origin x="264" y="200"/>
      </p:cViewPr>
      <p:guideLst>
        <p:guide orient="horz" pos="1632"/>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ardo, Nicole Marie" userId="12412da9-b5ed-4d2b-b3b8-730502eb860b" providerId="ADAL" clId="{E5282242-4B3B-144D-AE88-14CAE8533C7B}"/>
    <pc:docChg chg="custSel modSld">
      <pc:chgData name="Gerardo, Nicole Marie" userId="12412da9-b5ed-4d2b-b3b8-730502eb860b" providerId="ADAL" clId="{E5282242-4B3B-144D-AE88-14CAE8533C7B}" dt="2021-05-17T19:04:12.679" v="0" actId="7634"/>
      <pc:docMkLst>
        <pc:docMk/>
      </pc:docMkLst>
      <pc:sldChg chg="addSp">
        <pc:chgData name="Gerardo, Nicole Marie" userId="12412da9-b5ed-4d2b-b3b8-730502eb860b" providerId="ADAL" clId="{E5282242-4B3B-144D-AE88-14CAE8533C7B}" dt="2021-05-17T19:04:12.679" v="0" actId="7634"/>
        <pc:sldMkLst>
          <pc:docMk/>
          <pc:sldMk cId="1554846310" sldId="256"/>
        </pc:sldMkLst>
        <pc:inkChg chg="add">
          <ac:chgData name="Gerardo, Nicole Marie" userId="12412da9-b5ed-4d2b-b3b8-730502eb860b" providerId="ADAL" clId="{E5282242-4B3B-144D-AE88-14CAE8533C7B}" dt="2021-05-17T19:04:12.679" v="0" actId="7634"/>
          <ac:inkMkLst>
            <pc:docMk/>
            <pc:sldMk cId="1554846310" sldId="256"/>
            <ac:inkMk id="2" creationId="{FB7E9C6B-88E2-FF4E-A901-6C233CACE626}"/>
          </ac:inkMkLst>
        </pc:inkChg>
      </pc:sldChg>
      <pc:sldChg chg="addSp">
        <pc:chgData name="Gerardo, Nicole Marie" userId="12412da9-b5ed-4d2b-b3b8-730502eb860b" providerId="ADAL" clId="{E5282242-4B3B-144D-AE88-14CAE8533C7B}" dt="2021-05-17T19:04:12.679" v="0" actId="7634"/>
        <pc:sldMkLst>
          <pc:docMk/>
          <pc:sldMk cId="1184504504" sldId="257"/>
        </pc:sldMkLst>
        <pc:inkChg chg="add">
          <ac:chgData name="Gerardo, Nicole Marie" userId="12412da9-b5ed-4d2b-b3b8-730502eb860b" providerId="ADAL" clId="{E5282242-4B3B-144D-AE88-14CAE8533C7B}" dt="2021-05-17T19:04:12.679" v="0" actId="7634"/>
          <ac:inkMkLst>
            <pc:docMk/>
            <pc:sldMk cId="1184504504" sldId="257"/>
            <ac:inkMk id="2" creationId="{11A24AC5-CDFC-5E45-8FC1-C2DD75B687E7}"/>
          </ac:inkMkLst>
        </pc:inkChg>
      </pc:sldChg>
      <pc:sldChg chg="addSp">
        <pc:chgData name="Gerardo, Nicole Marie" userId="12412da9-b5ed-4d2b-b3b8-730502eb860b" providerId="ADAL" clId="{E5282242-4B3B-144D-AE88-14CAE8533C7B}" dt="2021-05-17T19:04:12.679" v="0" actId="7634"/>
        <pc:sldMkLst>
          <pc:docMk/>
          <pc:sldMk cId="1891649552" sldId="676"/>
        </pc:sldMkLst>
        <pc:inkChg chg="add">
          <ac:chgData name="Gerardo, Nicole Marie" userId="12412da9-b5ed-4d2b-b3b8-730502eb860b" providerId="ADAL" clId="{E5282242-4B3B-144D-AE88-14CAE8533C7B}" dt="2021-05-17T19:04:12.679" v="0" actId="7634"/>
          <ac:inkMkLst>
            <pc:docMk/>
            <pc:sldMk cId="1891649552" sldId="676"/>
            <ac:inkMk id="3" creationId="{079A857D-FFFC-B248-9C05-A1CF45A692CC}"/>
          </ac:inkMkLst>
        </pc:inkChg>
      </pc:sldChg>
      <pc:sldChg chg="addSp">
        <pc:chgData name="Gerardo, Nicole Marie" userId="12412da9-b5ed-4d2b-b3b8-730502eb860b" providerId="ADAL" clId="{E5282242-4B3B-144D-AE88-14CAE8533C7B}" dt="2021-05-17T19:04:12.679" v="0" actId="7634"/>
        <pc:sldMkLst>
          <pc:docMk/>
          <pc:sldMk cId="347562102" sldId="679"/>
        </pc:sldMkLst>
        <pc:inkChg chg="add">
          <ac:chgData name="Gerardo, Nicole Marie" userId="12412da9-b5ed-4d2b-b3b8-730502eb860b" providerId="ADAL" clId="{E5282242-4B3B-144D-AE88-14CAE8533C7B}" dt="2021-05-17T19:04:12.679" v="0" actId="7634"/>
          <ac:inkMkLst>
            <pc:docMk/>
            <pc:sldMk cId="347562102" sldId="679"/>
            <ac:inkMk id="4" creationId="{DEF78601-8F85-E949-873E-7D8FED4F212B}"/>
          </ac:inkMkLst>
        </pc:ink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9071" units="cm"/>
      <inkml:brushProperty name="height" value="0.09071" units="cm"/>
      <inkml:brushProperty name="color" value="#3165BB"/>
    </inkml:brush>
  </inkml:definitions>
  <inkml:trace contextRef="#ctx0" brushRef="#br0">19838 491 7407,'-1'-11'479,"-3"-1"0,3 5-409,-3-1 0,1 5-158,0 0 1,1 0-68,-2-1-106,3 3 0,2-4 261,3 5 0,3-5 0,4-1 0</inkml:trace>
  <inkml:trace contextRef="#ctx0" brushRef="#br0">1325 3449 8300,'-7'0'-562,"2"0"2217,5 0-1269,0-5 182,0 4 253,0-9-502,0 8 0,2-4 405,1 2-185,-1 3-156,3-4 130,-5 5-178,5 0-180,-4 0 162,4 0 426,-5 0-601,0 5 50,0-4-37,0 4 93,0-5-100,0 5 27,0 2-91,0 4 1,0 1 11,0-1 0,-1 0 36,-3 1 0,3-1-26,-3 1 0,3-1 60,1 0 1,-4 5 102,0-1 1,0 4-445,4-4 1,0 0 414,0-3 0,0 1-88,0 2-91,0-3 1,0 5-43,0-6 55,5 1 1,2-2-15,4-2 1,-3 0 2,-1-4 0,1 4 108,4-4-79,-1 5 0,0-7 15,1 6 0,-5-6-429,1 2 0,-4-3-144,3-1 355,-4 0 83,7 0-4,-9 0 8,4 0-2,-5 0-133,6 0 134,-5 0-110,4 0 143,-5 0 194,5 0-208,-4 0 1,6 0 28,-4 0 1,0-4 3,5 1-58,-6-1 0,7 3 60,-5-3-117,5 3 1,-3-6 72,5 3 1,-3 2 0,0-6 0,-5 6-66,5-2 1,-4-1 53,3 1 0,-4-5-10,1 2 0,1 0 6,-1 0 1,1 0-6,-1 0 0,-3-4-17,3 4 56,-3-3 1,-1-2-34,0 1 0,0 3-18,0 1-27,0 4 52,0-7 0,0 7-162,0-4 124,0 4 71,0-7 1,0 8-79,0-6 104,0 5 1,0-3 27,0 2-100,0 3 65,0-9-42,0 3-34,0-4 49,0 0-133,0-1 1,0 5 93,0-1 1,0 5-46,0-7 52,0 9 1,0-5-175,0 2 133,0 3-305,0-4-1181,0 5 743,-5 0-530,4 0-962,-4 0 1455,5 0 0,0-6 0,0 0 0</inkml:trace>
  <inkml:trace contextRef="#ctx0" brushRef="#br0">1827 3461 7742,'-6'6'1198,"1"-1"0,5-4-333,0 3-264,0-3-269,-5 9 1,4-3 52,-3 4-108,2 6-69,2-5 1,-1 10 208,-3-3-367,3-3 39,-4 6 1,5-8 295,0 5-481,0-5-57,0 3-201,0-6 293,0-5-263,0-1 206,5-5 0,-2-5 12,4-2-26,-4-9 0,6-1 48,-5-6 29,-1 5 134,2-4-107,2 5 0,0-6 330,1 0-148,0 5 1,3-2 221,0 5 0,1 0-98,-1 3 1,5 6-148,-1 2 1,4 3 6,-4 1 0,1 1-84,0 3 1,-4 2 102,4 6 0,-4 3-234,0 0 0,-6 5 23,-2-1 1,1-1-121,-1 1 0,0-1-91,-4 1 0,0-1-336,0-3 0,0-2-1356,0 2 839,0-2 57,0-7 1,1-1 416,3-5 0,-2 0-119,6 0 763,-1-5 0,5-7 0,-1-5 0</inkml:trace>
  <inkml:trace contextRef="#ctx0" brushRef="#br0">2376 3358 8300,'-7'0'823,"1"0"100,2 0-278,-2 0 0,-6 1-1,1 3-652,-1-3 65,1 9 199,0-8 1,-1 8-381,-4-4 173,3 0 1,-4 4-367,6-2 292,0 2 1,3 0-73,0-2 1,6 2-269,-2-2 0,4-2 92,4 2 1,6-2 57,5 2 0,9 2 171,-1-3 1,4 0-59,0 0 1,-5 0 114,1 0 0,0 4-28,-4-4 0,-2 3 141,-2 2 0,-4-1-69,-3 1 1,-3-1 170,-5 0 0,-1 1-211,-3-1 0,-4 1 20,-7-1 0,1-3-134,-5-1 1,4-4 90,-4 1 0,5-3-473,-1-1 0,2 0-89,1 0 0,1-1-294,0-3 1,4-2 40,3-6 821,3 1 0,-4-6 0,-1-1 0</inkml:trace>
  <inkml:trace contextRef="#ctx0" brushRef="#br0">2478 3518 8300,'12'0'142,"-6"0"50,4 0 1,-3 0 145,4 0 1,0 0 138,1 0 1,3 0-143,0 0-225,6 0 1,-4-2-77,6-1 0,0-4 121,0-4 0,-2-1-245,-1 1 0,0 1 123,-5 2 1,-1-2-133,-6 2 18,2-2 1,-9 3-54,3-1 0,-8 5 157,-4 0 1,-3 1 206,-4 2 0,2 5-114,-2 3 1,-2 2 33,2 2 0,-5-1 125,1 1 1,2 3-87,2 0 0,2 0 167,2-3 0,0 0-57,-1 4 1,5-4-100,-1 3 1,5-2-34,0-1-370,1-1 1,7-1-552,3-2 1,3 1 456,5-6 1,1 1-311,6-4 1,-1 0 199,-3 0 0,2-1-1031,-2-3 1,3-2 1437,1-6 0,5 1 0,1 0 0</inkml:trace>
  <inkml:trace contextRef="#ctx0" brushRef="#br0">2912 3506 8300,'7'0'-444,"-2"0"1,0-4 158,2 1 1888,-1-1-974,4-1 1,-4 3-213,5-1 0,2-2-340,2 1 1,-2-4 240,2 4-323,-2 1 348,-2-3-305,1 5 228,-1-9-349,-4 9 174,-2-4 0,-7 5 31,-1 0 1,-1 0-10,-8 0 0,3 5 88,-6 2 1,-1 4-84,0 0 0,-3 0 148,4 1 0,-1 0-35,1 4 0,2-4-37,-2 4 0,3-2-173,5 1 1,-4-3 160,4 4 0,2-4-740,1 0 459,3-1 0,10-1-776,2-2 0,7-3 462,-3-5 1,9 0-980,-1 0 0,2-5 432,-2-3 1,4-2 959,-1-1 0,1-6 0,-4 0 0</inkml:trace>
  <inkml:trace contextRef="#ctx0" brushRef="#br0">3221 3552 8300,'-8'8'275,"0"-1"0,5 1 110,-5 3 248,5-5-284,-2 5 1,4-9 162,-3 6-771,3-6 257,-4 3-47,5 0-222,5-3 1,-2 2-517,4-8 586,-4-3 0,6-4-2,-6 0 1,6-1 9,-1 1 0,-2-4 282,2-1 0,-4 1-243,3 4 1,0-2 787,0-2 0,3 3-277,-2 1 0,2-1 831,2 5 1,3 0-382,0 0 0,0 4-170,-3 0 0,0 3-255,4 3 0,-4 5-125,4 7 0,-5-1-318,-3 5 0,0 0 159,-4 4 1,0-4-225,-4 0 0,0-4 88,0 4 1,4-5-1036,0 2 1,0-8 11,-4 0 1,1-5-344,3 0 1,-2-1-767,6-2 2170,-6 0 0,8 0 0,-3 0 0</inkml:trace>
  <inkml:trace contextRef="#ctx0" brushRef="#br0">3997 3381 8300,'7'0'74,"-1"0"335,-2 0 150,-3 0-13,4-5-235,-5 3 209,0-3 1526,0 5-1669,-5 0-166,4 0 0,-6 0-45,4 0-114,1 0 0,-4 0 300,2 0-261,3 0 1,-5 1 99,2 3 148,3-2-69,-10 8-37,10-4 0,-5 5-99,2 1 1,3-1 173,-3 1 0,3-1-175,1 1 0,0 3-12,0 0 0,5 4-209,2-4 0,3 0 100,2-3 0,3-2-317,0-2 0,6-3 153,-2-5 1,2 0-339,2 0 0,0-5 193,0-3 1,-5-2-38,-3-2 1,-3-3 99,0 0 1,-5 0-142,1 3 561,-5-4-223,2 3 224,-5-3 0,0 11-70,0 5 0,0 5 321,0 6 0,0 2-193,0 2 0,1-2 99,3 2 0,1 1-10,2 0 1,7-1-184,-2-4 0,3 1-226,0-1 1,2-5 168,2-2 0,2-2-524,-2-2 0,2-2 208,-2-2 1,-3-3-335,-4-8 1,-1 1 209,1-5 0,-6 1-50,-2-1 0,-3-3 53,-1 3 0,-1-2 127,-3-2 0,-2 5 47,-6 3 0,-3 2-88,0 2 1,-1 1-90,5 2 0,3 3 154,1 5 0,3 1-500,-4 3 0,6-1 220,-2 4 0,3 1-614,1 3 1086,5-4 0,1 3 0,6-4 0</inkml:trace>
  <inkml:trace contextRef="#ctx0" brushRef="#br0">4671 3415 8300,'-5'11'1545,"4"1"-968,-9-1 0,8 1 334,-1-1-784,1 0 1,2 1 101,0-1 1,0-3-206,0-1 1,2 0 191,1 0-902,-1 4 0,7-9-962,-6 6 0,2-6 431,-1 2 1217,-3-3 0,15-6 0,-4-1 0</inkml:trace>
  <inkml:trace contextRef="#ctx0" brushRef="#br0">4603 3221 5741,'0'11'0</inkml:trace>
  <inkml:trace contextRef="#ctx0" brushRef="#br0">4842 3221 8300,'-6'0'520,"1"5"191,5-4-326,-5 9 457,4-3-430,-4 4 1,5-3 182,0-1-233,0 1-170,0 3 1,0 4 192,0 1-379,0-1-63,0-4 0,3 2-179,1 2 273,5-2 0,-6 3-79,4-4 0,0 3-10,0 0 1,3 1-755,-2-5 0,-2 0 347,2 1 1,-4-1-575,3 1 1,-4-1-284,1 0 1316,-3 1 0,-6-1 0,-1 1 0</inkml:trace>
  <inkml:trace contextRef="#ctx0" brushRef="#br0">4763 3403 12087,'12'-7'1247,"3"-1"0,3 6-1007,5-2 1,1-1 47,3 1 1,-2-4-192,6 5 1,-6-1 106,2 4 0,-3-4-275,-1 0 0,-4 0-96,0 4 0,-5 0-117,1 0 1,-2 0-435,-2 0 534,0 0 0,0 2-161,-4 1 275,3 4 0,-8 4 98,1 1-60,4-1 1,-6 0-2,3 1-189,-3-1 110,-1 1 1,0-5 261,0 1-189,0-6 0,0 2 128,0-8 1,0 2-86,0-6 1,0 1 352,0-5 1,0 5-28,0-1 1,5 4-13,3-3 1,2 4-25,1-1 0,2 3 218,2 1 1,2 1-88,2 3 1,2 2-108,-2 6 0,2 1-413,-2 2 1,1-1 160,-5 5 0,0-4-746,-3 4 0,-1-5-96,1 1 0,-5-6-1617,1-1 1273,-5-6 1,3 2 467,-2-8 0,-3-3 652,3-9 0,-3-1 0,-1-6 0</inkml:trace>
  <inkml:trace contextRef="#ctx0" brushRef="#br0">5893 3335 8300,'0'-6'-220,"0"0"382,0 1 87,0 4 1,0-5-53,0 2 258,0 3 51,0-4 68,0 5 1,0 5-309,0 2 1,0 3-181,0 2 0,0 1 67,0 2 0,0-2-153,0 2 1,0-3-101,0 0 0,0-1 112,0 1 0,-4-5-61,1 1 0,-1-4 86,4 3-144,0-4 164,0 2-174,0-15 1,1-2 149,3-7 0,-3 3-1,3 4 1,2-3 133,2 0 0,-2 0-86,2 3 1,-1 1 321,5-1 0,3 2-108,0 3 1,4 2-68,-3 5 1,3 0-66,-4 0 0,4 0 3,-4 0 0,0 3-28,-3 1 1,-5 6-103,1 2 1,-2-1-180,2 4 0,-3 2 82,-5-2 0,0 0-1179,0-3 918,0 4 0,1-3-731,3 2 0,-3-2 444,3-2 0,-1-3-476,1 0 1,-2-6 1,6 2 1084,-1-3 0,10-6 0,1-1 0</inkml:trace>
  <inkml:trace contextRef="#ctx0" brushRef="#br0">6350 3301 8300,'-11'0'1096,"-1"0"-627,1 0 1,3 0 295,1 0 1,-1 5-272,-4 2 1,1 5-80,0 3 0,0-1-191,4 5 1,-3-4-161,2 4 1,3-1-215,1 1 0,3-2 235,1-6 1,1 3-157,3-3 1,2 2 84,6-9 1,0 0-606,4-4 0,0 0 237,3 0 0,2-5-158,-6-3 1,0-2 140,-4-2 1,1 1 54,-1 0 1,-1-1 471,-2 1 1,1-1-100,-5 1 758,5-1-381,-8 6-103,4 1 0,-5 6-46,0 3 1,0 0 117,0 7 1,0-2-75,0 6 0,1-2-155,3-1 0,-1 3-396,4 0 1,-3-1 182,4-6 0,-5 2-734,5-3 1,0-2 409,3-1 1,-3-3-874,-1-1 0,1-1 370,3-3 0,1-2-389,-1-5 1255,1-6 0,4-1 0,2-4 0</inkml:trace>
  <inkml:trace contextRef="#ctx0" brushRef="#br0">6601 3266 8300,'-4'-7'654,"1"-1"1,-1 4-184,4-3 193,-5 4 25,3-7-138,-3 9-259,5-9 93,0 3 0,0 1 39,0-4-188,5 8 1,-3-4 301,2 2-153,-3 3-311,4-4 193,-4 5 118,4 0-354,-5 5 22,0-4 1,4 11 80,0-1 1,0 1-207,-4 3 1,0 3-195,0 1 196,0-3 32,0 6-443,5-5 315,-4 1 1,5 3 97,-2-6-369,-3 5 290,5-7 0,-1 3-109,2-4-1033,-2-1 809,5 1 1,-7-6-142,5-2-1121,-1-3 743,5-1 371,-1 0 185,0-10 443,1 2 0,-1-18 0,1 1 0</inkml:trace>
  <inkml:trace contextRef="#ctx0" brushRef="#br0">6818 3255 8300,'-6'0'159,"-4"0"502,2 0 0,2 4 1144,-2 0-1391,1 4 0,-5-2 134,1 1 1,-1 5-199,1-1 0,1 0-153,2 5 0,-2-2 92,2 1 0,3-2-173,1 2 0,3-3 94,1 0 0,0-1-353,0 1 0,7-2-748,4-3 1,4-1 492,4-6 1,4 0-672,0 0 1,0 0 463,3 0 1,-3-4-436,-4 0 0,3-4 388,-3 4 0,1-4 652,-1 0 0,-2-2 0,-6-2 0,1-4 0,-1-2 0</inkml:trace>
  <inkml:trace contextRef="#ctx0" brushRef="#br0">6955 3346 8300,'7'0'0,"-1"0"0,-2 0-42,-3 0 427,4-5 0,0 4 96,2-4-63,4 0-49,-5 4-177,4-10 1,-3 9 192,4-6 10,1 1-203,4 0 1,-3-2 192,2 6-334,-2-6 158,-7 7 0,4-6 208,-2 4-393,-3 0 45,0-1 0,-4 4 290,3-3-482,-3 3 122,4 1 110,-15 5 1,3 0 11,-9 2 1,5 3-2,3-2 1,-2 3-140,3 5 1,0-4 95,0 4 0,4-4-255,-1 0 0,3-1-207,1 1 10,0-1 0,5-1 96,3-2 0,3-3-127,4-5 0,4 0 87,8 0 0,-2-5 86,6-3 1,-4-3 116,3-4 1,-5 2-113,2-2 0,1-2 304,-1 2 0,-6 0-68,-6 3 1,-2 1 506,-1-1 462,-6 1-713,-1 5 0,-10 1 209,-3 5 0,-2 5-137,-1 2 1,-5 3-124,1 2 1,-4 3 4,4 0 0,0 0-188,3-3 1,2 3-109,3 0 1,-2 1-249,5-5 1,0-3-261,4-1 105,0-4 0,9 2 89,2-5 1,8-1-96,0-3 1,3-3 115,1-4 0,0-5 122,0-4 0,-4 3 148,0-2 1,-5 0-101,1-4 0,-6 0 341,-2 0 1,-4 0 286,1 0 0,-3 2-251,-1 2 0,0-1 1083,0 4-612,-5 6 371,-1 5-605,-6 5 1,6 9 157,2 2 0,3 7-19,1-3 1,0 9-204,0-1 1,3 3-269,1-3 1,5 3 132,-1 1 1,-2 1-520,2-2 1,-2-5 242,2 2 0,1-8-985,-6 0 0,6-2-21,-1-2-1635,-3-5 1533,0 0 1,-1-12 1169,0-1 0,-1-8 0,-3-3 0</inkml:trace>
  <inkml:trace contextRef="#ctx0" brushRef="#br0">8177 3266 8559,'12'-7'2029,"-1"-1"-1625,-4 6 0,3-3 40,-3 5 1,3 0-39,2 0 1,-1-4-153,1 0 0,0 0 18,4 4 1,-4-4-246,4 0 1,-4-1 81,0 2 1,-5 0-211,1-5 1,-4 5-44,3-5 1,-4 4-688,1-3 457,-3 4 0,-6-6 147,-3 5 0,-2 1 170,-1 3 1,-5 0-79,1 0 0,-5 3 434,1 1 1,-1 9-102,1-2 0,-3 3 293,3-2 0,1 3-86,-1 0 0,5 4 41,-1-4 0,4 4-242,3-3 0,-1 3 26,5-4 1,0 4-420,4-4 0,11 0 128,4-3 0,5-5-657,3 1 0,5-5 362,2 0 1,3-1-255,2-2 1,-1-2-183,0-1 1,-5-4-405,-2-4 0,-3-2 543,-1-2 0,-4 1 653,0-5 0,-5 0 0,2-4 0</inkml:trace>
  <inkml:trace contextRef="#ctx0" brushRef="#br0">8543 3266 8300,'0'-6'59,"0"-4"326,0 9 156,0-10 1,1 9 275,3-6 38,-3 6-164,4-3 234,-5 5-165,0 5-303,0 1 1,0 6-105,0-1 1,0 0 25,0 1 1,0-1-157,0 1 0,5-1-164,3 0 0,2 1-5,1-1 0,1 1 167,-1-1 0,2-1-631,2-2 1,-1 1 224,5-5 0,0-1-740,4-3 1,-4 0 138,0 0 1,-4-1-161,4-3 0,-5-2 312,2-5 1,-5-5 47,-3 1 1,1-5 260,-6 1 1,1 1 35,-4-1 0,0 1 452,0-1 0,0 6-257,0 6 704,-5 4 0,-1 0 28,-6 6 0,5 4 356,-1 4 0,0 7-298,-3 5 1,1 0 153,2 3 0,-1 2-467,6-1 1,-5 1-95,4-2 0,-3 0-222,3 4 1,0-6 125,4-1 1,-4 0-563,0-4 1,1-3-935,3 0-1256,0-4 747,5-5 1,1-7 243,5-8 1568,1-7 0,-1-8 0,1-6 0</inkml:trace>
  <inkml:trace contextRef="#ctx0" brushRef="#br0">9000 3312 8300,'0'11'770,"0"1"-1462,0-1 1,0 1 2009,0-1 0,0-3-484,0-1 1,0 1-719,0 3 0,0 1 57,0-1 0,3-3-736,1-1 410,0-4 0,-3 6 80,3-5-623,-3 0 304,4-4-124,-5 0 319,0-6 0,0-1 9,0-8 1,0-3 29,0-5 0,0 0 277,0 0 0,-1-1-100,-3-2 1,3 3 567,-3 0 0,2 1 219,-2 7 1,3-1-363,-3 0 1,3 7-33,1-2 1,0 6 137,0-3 1,5 6 209,2-2-503,-2 3-65,6 1 1,-1 0-51,5 0 1,1 0 86,0 0 1,-4 0-426,4 0 1,0 1 195,-1 3 1,1-3-912,-5 3 0,0-3-71,1-1 1,-5 0-2038,1 0 150,-5 0 2869,2 0 0,-5 0 0,0 0 0</inkml:trace>
  <inkml:trace contextRef="#ctx0" brushRef="#br0">8965 3301 8300,'12'0'1004,"-1"0"0,1 0-499,-1 0 1,2 0-24,2 0 1,-1 0 176,5 0 1,-1 0-781,1 0 0,-3 0 151,-4 0 1,-1 0-1293,1 0 0,-5 0 316,1 0 946,-6 0 0,3 5 0,-5 1 0</inkml:trace>
  <inkml:trace contextRef="#ctx0" brushRef="#br0">9022 3426 8300,'12'0'974,"-1"0"1,5 0-31,-1 0 1,1 0-361,0 0 1,-4 0-411,3 0 1,2 0 113,-2 0 1,-1 2-976,-6 1 1,2-1-1076,-3 1-1271,-1-1 3033,-1-2 0,0 5 0,1 1 0</inkml:trace>
  <inkml:trace contextRef="#ctx0" brushRef="#br0">1473 4340 8300,'-11'0'248,"-1"0"495,1 0-22,0 0 12,-1 0-315,1 5 0,-3 1 52,2 6 1,-2 3-86,7 0 120,2 6-313,-5-4 1,8 2 192,-1 0-369,1 0 72,2-1 0,5 0 65,3-3 0,7-6-344,4 2 0,3-7-290,1 0 444,5-3 0,-4-1-190,2 0 0,-2-5 105,-1-2 0,-5-7-330,-3-2 1,-2-4 154,-2 1 0,-4-1-147,-4 1 0,-6-3 83,-5 3 0,-6-2-16,-1-2 0,-5 5 23,1 3 0,-3 7 58,-1 4 0,0 3-176,0 1 0,6 0 76,1 0 0,5 5 396,3 3 0,3-3 0,5 5 0,0-4 0</inkml:trace>
  <inkml:trace contextRef="#ctx0" brushRef="#br0">1770 4511 8300,'8'0'-528,"-1"0"1600,-4 5-20,2-3-727,0 3 189,-4-5-392,4 0 0,-6-4 118,-3 0 0,2-5-301,-6 2 0,2-4 59,-2 0 0,-2-6 5,3-2 1,-4-2-133,0-2 0,0-4 22,-1 1 1,5-5 32,-1 5 0,5-5 87,0 5 0,1-1-84,2 4 1,0 0 66,0 0 1,0 6-148,0 1 1,4 7-125,0 2 1,1 4-256,-1 0 1,-2 1 11,6 2 0,-6 2 172,2 1 1,1 4-467,-1 4 812,0 1 0,1-1 0,1 0 0</inkml:trace>
  <inkml:trace contextRef="#ctx0" brushRef="#br0">1633 4317 8300,'8'8'0,"-1"-1"313,-4-4-313,7 7 0,-4-9 0,6 3 1841,-1-3-1122,1-1 1,4 0 38,3 0-478,3 0 0,1 0-675,-1 0 1,1-3 321,0-1 0,-1-4-1166,-3 4 1,1-5 707,-5 2 0,2-3-838,-2-2 1369,-2 1 0,3-6 0,-4 0 0</inkml:trace>
  <inkml:trace contextRef="#ctx0" brushRef="#br0">2044 4157 8300,'0'8'0,"0"-1"119,0-4-104,0 7 1,0 0-192,0 5 2648,0 1-1107,0 0-29,0 2-774,0 5 0,5 3-170,3 1 0,2 0-337,2-4 1,-1 3 393,0 1-1757,1 0 1010,-1-5 1,5-4 7,-1-3 1,0-2-1009,-4-1-1861,1-6 3159,-6-1 0,4-10 0,-3-1 0</inkml:trace>
  <inkml:trace contextRef="#ctx0" brushRef="#br0">2033 4317 8300,'11'0'0,"2"0"0,2 0 965,3-5-552,5 4 1,0-4 236,0 5-491,-1-5-48,6 3 1,-4-3-131,3 5 60,-3-5 0,-1 4-32,0-3 1,-2-1 166,-2 1 0,-6 0-551,-5 4 304,-6 0 36,8 0 1,-10 5-13,0 3 1,-3 2 509,-5 2 0,-2 3-81,2 0 1,-2 2 83,-1-2 0,3-1-129,0 5 1,5-4-69,-5 4 0,6-5-224,-2 1 0,2-2 203,2-2 1,6-3-708,1 0 1,5-6 261,3 2 1,-1-3-861,5-1 0,-1-5 98,1-2 0,2-7-274,-2-2 0,-2-4 502,-2 1 1,-2-3 730,-2 0 0,-1 3 0,-2 0 0,1 5 0,-6-2 0,6 4 0,-2 5 0,-1 4-138,-2 6 0,-3 4 398,-1 4 0,0 2 378,0 2 1,0-1-88,0 5 0,0-1-124,0 1 0,0-3-263,0-4 0,0-1 106,0 1 0,1-5-359,3 1 1,-1-6 95,4 2 1,0-4-137,0-4 1,3-2-91,-2-5 0,-2-5-3,2 1 1,-2-4 106,2 4 0,2-4 121,-2 4 1,2-1 452,1 5 0,-3 0-203,0-1 0,-1 6 321,5 2 1,-1 3-186,0 1 1,0 1 108,-4 3 0,2 3-71,-5 9 0,3-2-120,-3 5 0,1-2-358,-1 2 1,-3 2 112,3-6 0,-2 4-1204,-2-4 709,5 0-2041,-4-3 1806,9-6 0,-5-2 665,3-8 0,7-7 0,-2-7 0</inkml:trace>
  <inkml:trace contextRef="#ctx0" brushRef="#br0">3575 4329 8300,'0'6'567,"0"-1"-310,0 0 0,4-2 298,-1 4 0,1-3-138,-4 4 0,0-5-161,0 5 1,0-4 31,0 3 1,0 1-32,0 3 0,4-3 256,0 0 65,0-1-277,-4 5 0,1-2-301,3-3 0,-3-1 0,4-6 0</inkml:trace>
  <inkml:trace contextRef="#ctx0" brushRef="#br0">3506 4191 8301,'-6'0'-755,"1"0"334,5 0-480,0 6 901,0-5 0,0 9 0,0-4 0</inkml:trace>
  <inkml:trace contextRef="#ctx0" brushRef="#br0">3757 4420 8300,'-1'6'-949,"-3"-2"949,3-3 579,-4 4 21,5-3-439,-5 3 1,4-7-169,-3-1 1,3-4 543,1-4-420,0-1 1,0 0 351,0-3 1,3 2-85,1-2 0,5 6 101,-1 1 1,-2 2-162,2-2 0,-1 2-179,5 2 1,-5 3 126,1-3 0,0 8-295,3 3 1,0 4 30,1 0 1,-5 4-39,1 0 0,0 4-583,3-3 1,-3-1 378,-1-4 0,-3 1-1691,4-1 808,-1 1-717,5-6 1833,-1-1 0,1-15 0,-1-3 0</inkml:trace>
  <inkml:trace contextRef="#ctx0" brushRef="#br0">5037 4146 8300,'-5'-7'-333,"-2"2"818,-4 5 0,-2 0-37,-2 0 0,1 2-176,-5 1 0,0 4 255,-4 4 0,0 2-76,0 2 0,2-1-65,2 5 1,2 0-114,6 4 0,1 0-195,2 0 0,3-4 114,5 0 0,2-7-271,6 0 0,1-2-128,10-6 1,1 0-170,7-4 1,-2-2 76,6-1 1,-6-4 112,2-4 1,-4-4-234,-4-1 1,-3 0 115,-4 1 1,-5 1 231,1-5 0,-6 1-94,2-1 0,-4 2 392,-4 6 0,-1 3 39,-2 1 1,-3 4 70,2-1 1,-1 4 9,1 4 0,0 2-109,4 6 1,0-1-102,4 1 0,0 0 59,0 4 0,0-4-283,0 4 0,0-4 134,0 0 1,5 2-567,3-3 1,2 3-84,1-6 0,1 1-329,-1-2 1,2-2-325,2-5 0,-1 0 1255,5 0 0,0-5 0,4-1 0</inkml:trace>
  <inkml:trace contextRef="#ctx0" brushRef="#br0">5265 4100 8300,'-6'0'60,"-4"-5"-60,3 4 0,0-4 639,-1 5 258,0 0 0,-3 5-125,-1 2-483,1 4 0,1 0-184,2 0 1,2 1 111,2-1 0,3 2-328,-3 2 1,4-2 141,4 2 1,4-1-390,7 1 0,-1-2 203,5 2 0,-2-2-292,3-2 0,0 4 158,-5 1 1,0-5 3,-3-3 1,-5-2 37,1 2 1,-6 2 90,2-3 0,-4-1-122,-4-3 1,-6 2 102,-5-1 0,-1 0-194,0-4 1,4-1 71,-4-3 0,4-2-280,0-6 577,1 1 0,-1-1 0,1 1 0</inkml:trace>
  <inkml:trace contextRef="#ctx0" brushRef="#br0">5516 4157 8034,'-5'-6'-81,"3"1"669,-6 5 1,4 0-76,-3 0 1,3 1-220,-4 3 1,2-2-38,-2 6 0,-2-4 78,2 3 0,-2-3-259,-1 4 1,3-2 119,1 2 1,3 2-346,-4-2 159,6 2 0,-3 1-20,5 1 1,5-2 30,2-3 1,7 3-356,2-2 1,4 2 164,-1 2 1,-1-2-124,1-3 1,-5 4 4,1-4 0,-4 3 133,-3 2 1,-3-5 61,-5 1 0,0 0-1,0 3 0,-6-3-253,-6-1 1,0-4 74,-8 1 1,5-3-72,-4-1 1,5-4 107,-1 0 1,-1-5 233,0 2 0,1-8 0,4-3 0</inkml:trace>
  <inkml:trace contextRef="#ctx0" brushRef="#br0">5768 4237 8300,'-7'0'825,"-3"5"1,8 0-225,-6 3 0,5 2-144,0-2 1,0 2-135,-1 1 0,3 4-51,-3 1 1,3-1-233,1-4 0,1 1 139,3-1 0,4 1-427,7-1 1,-1-5 243,5-2 1,0-3-652,4-1 1,-2-5 318,-2-2 0,3-5-272,-3-3 0,-3 1 186,0-5 1,-8 0 55,0-4 0,-5 4 210,0 0 1,-6 0-87,-5-4 0,-6 6 328,-1 1 1,-5 7-70,0 2 0,-1 4 57,-2-1 1,1 3-119,3 1 1,3 0-389,5 0-42,-1 0 49,6 0 0,2 0 425,8 0 0,2 5 0,6 2 0</inkml:trace>
  <inkml:trace contextRef="#ctx0" brushRef="#br0">6236 4146 8300,'-7'-5'-747,"-3"3"1779,4-3-388,0 5-274,1 0 0,-1 0 139,-1 0 0,0 4-130,0 0 0,1 5 127,-2-2 0,-2 5-177,2 3 0,-1-2-275,2 2 1,-3-1 112,2 1 1,3-2-291,1 2-715,3-2 0,3-3 521,6-2 0,1 0-824,10-4 1,0 0 493,4-4 0,1-4-156,2 0 0,-1-6 803,1-1 0,-2-1 0,-1-9 0,0 3 0</inkml:trace>
  <inkml:trace contextRef="#ctx0" brushRef="#br0">6407 4169 8300,'0'6'239,"0"4"0,0-4 146,0 6 130,0-6 0,0 4 219,0-2-478,0 7 193,0-2-241,0 3 1,0-4-328,0-1 110,0 1 1,0-1-220,0 1 1,1-2 307,3-3 0,-1-2-1391,4-5 0,1-1 81,3-3 1230,1-2 0,-1-11 0,1 0 0</inkml:trace>
  <inkml:trace contextRef="#ctx0" brushRef="#br0">6419 4054 8300,'0'7'112,"0"-1"-297,0-2-400,0-3 1,0 6 584,0-4 0,0-1 0,0 3 0</inkml:trace>
  <inkml:trace contextRef="#ctx0" brushRef="#br0">6636 4157 8300,'-8'1'575,"0"3"1,4-1-131,-3 4 1,1-3-132,-2 4 0,-1-1-168,5 5 0,-1-1 77,1 1 1,3-1-116,-3 1 1,3-1-52,1 0-624,0 1-151,5-1 0,1-4 411,6-4 1,3-1-310,0-2 0,1-2 241,-5-1 1,0-4 282,1-4 1,-1 1 59,1 2 1,-1-1 150,0 5 1,-3-3 149,0 3 756,-1 0 200,5 4-552,-1 0 4,1 5-196,-1 2-633,0 4 0,0-3-114,-4-1 0,3-4-151,-2 1 1,-2-3 165,2-1 0,-2-5-14,2-3 0,2-2-96,-2-1 0,-3-5 96,-1 1 0,-2-5 273,2 1 1,-3-4-132,3-4 1,-4 2 316,-4-6 0,-1 2 169,-3-1 0,-2 2 172,3 5 0,0 7-99,0 4 452,4 1-475,-7 9 1,9-1-44,-3 6 0,3 8 72,1 4 1,3 5-24,1-1 1,5 7-293,-1 0 1,2 6-8,1-2 0,1 2-270,-1-1 1,1-4-64,-1-4 0,0 4-431,1 0 0,-1-6-874,1-6 603,-1-2-1576,1-1 2491,-6-6 0,-1-11 0,-5-8 0</inkml:trace>
  <inkml:trace contextRef="#ctx0" brushRef="#br0">6727 4134 8300,'11'-6'1314,"1"1"-846,-1 5 0,2 0 117,2 0 0,3 0 72,5 0 1,5 0-168,2 0 1,2 1-498,-2 3 0,2-3 105,-5 3 1,-2 1-88,-6-1 1,1 5-225,-4-2 1,-2 0-270,-7 0 1,2 1 97,-5 3 0,1 1-409,-1-1 1,-3 1-155,3-1 0,-3 1 276,-1-1 1,0-3-327,0-1 997,0-4 0,5 2 0,1-5 0</inkml:trace>
  <inkml:trace contextRef="#ctx0" brushRef="#br0">7218 4100 8300,'-6'1'0,"2"3"-246,3-3 285,1 5 253,0-1-1598,0-4 652,0 9 654,0-9 0,5 9 0,1-3 0</inkml:trace>
  <inkml:trace contextRef="#ctx0" brushRef="#br0">7355 4112 8300,'-11'6'-174,"3"3"-44,0-5 1,1 4 1517,-5 0-738,1 2 0,3 2 3,1-1 0,-1 2-235,-3 2 1,4-2 14,4 2 1,-3-2-74,3-2 1,-1 0-192,4 1 0,1-2 133,3-2 1,2-3-566,6-5 0,0 0-103,4 0 1,-2-2-432,5-1 0,-4-8-46,4-4 0,-5-1 402,1 0 1,-2 4 154,-2-3 0,1-2 87,-1 2 1,-3 0 743,-1 3-520,-4 1 487,7-1 318,-9 6 22,9 1 0,-8 10-30,1 3 0,-1 2-285,-2 1 1,0 4-78,0 1 1,0-1-81,0-4 0,0 1-324,0-1 1,1-3 110,3-1 0,-2-4-373,6 1 0,-4-3 98,3-1 1,-3 0-30,4 0 0,-1-5-186,5-3 1,-1-2 130,1-1 0,-1-1 457,0 1 0,1 3-141,-1 1 1,1 4 516,-1-1 0,-3 3-251,-1 1 1,1 1 160,3 3 0,-4 2-177,-3 6 0,1-1-79,-2 1 1,1 3-232,-4 0 1,2 0 167,1-3 1,-1-1-1939,1 1 892,-1-1-2210,-2-5 3112,0 0 0,5-12 0,1 0 0</inkml:trace>
  <inkml:trace contextRef="#ctx0" brushRef="#br0">7195 3860 8300,'-11'0'0,"3"0"0,0 0-41,6 0-162,-8 0-214,9 0 1856,-10 0-487,10 0-2507,-4 0 517,5 0 1038,5 0 0,1-5 0,6-1 0</inkml:trace>
  <inkml:trace contextRef="#ctx0" brushRef="#br0">8269 4032 7227,'0'-7'1205,"0"2"0,0 4-856,0-3 0,1 3 265,3-3 33,-3 3-304,4 1 3934,-5 0-4256,0 5 162,0-4-166,0 4 427,0-5-275,0 5-47,0-4 170,0 5 181,0-6-363,0 5 0,0-3-5,0 6 1,0-4-121,0 3 1,0-3 114,0 4 1,0-1-113,0 5 1,0-1 166,0 1-225,0-1 1,5 0 61,3 1 1,2-6-338,1-2 1,2 1-141,2-1 1,-1 0 91,5-4 0,-3-2 60,3-1 0,-5 0 133,1-5 1,-3 1 199,0-5 1,-2 5-124,-2-1 1,-2 4 181,-2-3-197,-3 4 444,4-2 164,-5 5 117,0 0 8,0 5-161,0 2-447,0 4 1,5-1 112,3-2 0,-1-3-276,5-5 1,-3 0 81,6 0 0,-2 0-54,-2 0 1,0-1-142,1-3 0,-1-1-169,1-3 1,-2-2-124,-2 2 0,0-2 171,-4-1 1,0-1-369,-4 1 0,0 3 252,0 1 0,-1 4-309,-3-1 1,1 3 322,-4 1 0,3 0-945,-4 0 1457,6 0 0,-3 0 0,5 0 0</inkml:trace>
  <inkml:trace contextRef="#ctx0" brushRef="#br0">8748 4032 8300,'0'6'726,"0"-1"11,0-5-160,5 5 1,-3-2 262,2 4-688,-3-4 1,0 6 392,3-6-700,-3 6 1,4-6 197,-5 4 0,0-3-1828,0 4 992,0-6 0,0 5-1404,0-3 2197,0-3 0,5 4 0,2-5 0</inkml:trace>
  <inkml:trace contextRef="#ctx0" brushRef="#br0">8840 3917 6739,'11'0'-780,"-3"0"1573,-1 0 0,-3 2-165,4 1 1,-4-1 355,3 2-359,-4-3 281,2-1-528,0 0 1,-4 1 269,3 3-371,-3-3 0,1 8 236,1-5-477,-1 5 1,3-3 119,-5 5 1,0 1-354,0-1 1,4 1 61,-1-1 0,2 4-52,-1 1 1,-3 3-108,3-4 1,1 1-237,-1 0 0,4-4-300,-4 4 0,3-4 347,-3 0 0,1-1-355,-1 0 0,-3-3-304,3 0 1142,-3-6 0,-6 3 0,-1-5 0</inkml:trace>
  <inkml:trace contextRef="#ctx0" brushRef="#br0">8851 4009 8300,'7'0'302,"3"0"0,-4 1 469,5 3 0,-3-3 648,0 3-938,4-3 0,2 3 85,5 0 0,-1 3-178,1-3 0,3 4-279,-3-4 1,-1 3 129,1-3 1,-2 0-307,2-4 0,-2 4 129,-6-1 0,1 1-450,-1-4-236,1 0 78,-1 0 1,-3 0-480,-1 0 707,-4 0 1,3 0-181,-2 0 101,-3 0 460,4 0 235,-5 0-99,5 0 46,-3 0 1,4 0 573,-2 0-240,-3 0-230,9 0 0,-4 0-58,6 0 0,-2 2 17,-2 1 0,2 0-44,-3 4 1,4 1-33,0 4 0,0-1-370,1 0 0,-2 1 130,-2-1 1,2 1-637,-3-1 0,0-1 58,0-2-2112,1 2 1190,3-9-178,1 4 1686,-6-5 0,4-5 0,-3-1 0</inkml:trace>
  <inkml:trace contextRef="#ctx0" brushRef="#br0">10050 3895 8300,'-11'0'236,"-4"0"181,-1 0 0,0 1-97,1 3 0,1-2 159,-5 6 1,5-1-65,-1 5 0,2 0-159,1 4 1,2-2 101,3 5 1,2 0-102,5 4 0,0-4-213,0 0 1,9-5 115,2 1 0,8-2-233,0-2 1,4-5 25,3-2 1,0-3-119,4-1 0,-4-1-425,0-3 0,-5-2 326,-2-5 1,-5-1-253,1 1 1,-8-2 157,-3-2 0,-4-3-97,-4-5 1,-2 4 62,-5 0 0,-4 1 93,-1-1 0,0 3 46,1 4 1,2 5-227,-2-1-125,2 6 604,2 2 0,4 7 0,3 8 0,3-2 0,1 2 0,5-1 0,3 2 0,3-4-16,4 3 0,-2-2-59,2-1 0,2-5 264,-2 1 0,0-2 275,-3 2 0,-1 1 360,1-6-532,-1 6 1,-1-6 728,-2 4-207,-3-4-268,0 2-370,-4-5 0,4-1-255,-5-3 0,0-2 2,0-6 0,4 0 164,0-4 0,0 4 77,-4-4 0,0 0-67,0 1 1,3-1 137,1 5 0,5 0-85,-1-1 0,-2 5 51,2-1-268,-1 5 0,5-2-643,-1 5-158,1 0 0,-1 0 440,0 0 1,1 5-479,-1 3 1,1 1 318,-1-1 0,1 2 587,-1-3 0,0 2 0,1-1 0,1-3 0,2-5 0,-3 0 0,4 0 0,-4 0 0,0 0 0,-1 0 0,1 0 0,-5 0 0,1 0 413,-6-5 1,3 2-42,-5-4 1,-1 4 508,-3-1 0,-2 3-333,-5 1 1,-2 0 123,-2 0 1,2 5-195,-2 3 0,2-1-201,2 5 0,-1-3-162,1 6 1,-1-2 82,1-2 1,3-1-387,1-2 1,4 2 320,-1-2-807,3 2 0,6-4 407,3-2 0,3-3-551,4-1 0,2-5 298,2-3 1,1-2 133,-4-1 0,0-1 232,-1 1 1,-2 3-84,2 1 0,-6 4 896,-1-1-576,-1 3 1,1 6 398,0 3 1,-6 7-200,2 4 1,-2 4 21,2 4 1,-3 1-172,3 2 1,-2 2-251,-2-6 1,0 1-65,0-4 0,0-2 73,0-2 1,-6-2 53,-1-6 0,-3 0 20,-2-4 1,1-2-54,-1-5 0,-3 0 17,0 0 0,-5-5 161,1-2 0,1-4-200,-1 0 1,5 0-129,-1-1 0,2 1-274,2-1 0,-1-3 208,1 0 0,4 0-372,4 3 1,1 1 673,2-1 0,5-4 0,2-2 0</inkml:trace>
  <inkml:trace contextRef="#ctx0" brushRef="#br0">10690 4146 8300,'-6'1'-18,"2"3"289,3-3 222,1 4-258,0-5-215,0-5 1,0-5 133,0-5 1,1-2-160,3 2 0,-3-3 288,3-5 1,-3 1-127,-1-1 1,0 1 413,0 3 0,0-1-174,0 5 0,0-1 728,0 5-662,0 0 0,4 3-157,0 0 0,1 6-7,-2-2 0,0 8 16,5 3 0,-1 5-169,5 3 0,-1 3 69,0 5 0,1-1-427,-1 1 1,2 0 163,2 0 0,-5-1-803,6-3 1,-10 1 462,5-5 0,-2 2-856,3-2 0,-5-6-1004,1 2-219,-6-7 2467,4 1 0,-17-10 0,-1-1 0</inkml:trace>
  <inkml:trace contextRef="#ctx0" brushRef="#br0">10690 4054 8865,'11'0'2472,"1"0"-1806,-1 0 1,2 0-126,2 0 1,-1 0-210,5 0 0,-4 0-163,4 0 1,-5 0-181,2 0 0,-4 2-60,0 1 0,-1-1 4,1 2 0,-5-2 118,1 2 0,-4-3-997,3 3 657,-4-3 0,3-1-582,-2 0 544,-3 0 0,5-1 107,-2-3 0,-2-2 292,1-6 1,0 2-114,1 3 0,-3-4 255,3 4 1,1-3-76,-1-2 1,5 5 324,-2-1 0,-1 6-174,2-2 1,0 2 61,3 2 1,1 0 26,-1 0 0,4 2 103,0 2 1,1 2-435,-5 5 1,-3 1 109,-1-1 1,0 1-478,0-1 1,2 0 79,-5 1-1725,5-1 985,-8 1-368,9-1 0,-7-5-524,4-2 534,-4-2 1337,7-2 0,-4-6 0,6 0 0</inkml:trace>
  <inkml:trace contextRef="#ctx0" brushRef="#br0">11261 4032 8300,'0'6'-2188,"1"0"3525,3-2-774,-3-3 0,4 6-1970,-5-4 1407,0-1 0,5 3 0,2-5 0</inkml:trace>
  <inkml:trace contextRef="#ctx0" brushRef="#br0">11181 3837 8300,'-6'-11'0,"2"0"1191,3 4-768,1-3-912,0 9-1425,0-4 1088,0 5 826,5 0 0,1 5 0,5 1 0</inkml:trace>
  <inkml:trace contextRef="#ctx0" brushRef="#br0">11455 3872 8300,'0'6'1731,"0"-1"-1168,-5 0 1,4-2-261,-3 4 0,1-3-309,0 4 1,1-4 209,-1 3-355,1 1 1,2 3 107,0 1 1,5-1-86,3 0 0,-2 1 38,2-1 1,0 2-67,3 2 0,-3-2 25,-1 2 0,-4-2 17,1-2 6,-3 1 1,-1-1 79,0 1 0,-1-6-238,-3-2 1,-3-3 72,-4-1 0,0 0-256,-1 0 0,2-5 141,2-3 1,-2-2-411,3-1 0,0-1 718,0 1 0,-1-6 0,-3 0 0</inkml:trace>
  <inkml:trace contextRef="#ctx0" brushRef="#br0">11684 3963 10985,'6'0'2355,"-1"0"-1844,-5 0-223,0 5 1,0-2-261,0 4 0,4-3 152,0 4 0,-1-1-324,-3 5 1,0-1 90,0 1-473,0-1 1,0 0 208,0 1 1,2-2-361,1-2-8,-1 2 452,3-4 1,-4 0-294,3-2 290,-3-2 0,8-8 205,-5-1 0,0-3-74,-4-2 0,1 1 219,3-1 0,-3 0 475,3-4-107,-3 4 0,-1-5-152,0 6 1,0 3-116,0 1 0,0 3 798,0-4-236,0 6 210,0-3-254,0 5-447,0 5 1,1 0-125,3 2 1,-1 4-197,4-4 1,0 3-293,0 2 1,3-5 257,-2 1 0,2-4-151,2 3 0,-1-4 113,0 1 0,1-3-398,-1-1 1,1 0 193,-1 0 1,-3 0-52,-1 0 1,-3-5-149,4-3 489,-1-2 0,1-1 395,0-1-190,-6 1 346,3-1-155,-5 6-128,0 1 1,0 6-7,0 3 0,0 2 118,0 6 0,0-1-124,0 1 0,0 3-129,0 0 0,0 0-462,0-3 0,0 1 210,0 2 1,0-6-1789,0 2 1442,5-2 1,-2 2-2137,4 1 1869,-4-6 0,3-1-586,-2-5 1344,-3 0 0,10 0 0,-5 0 0</inkml:trace>
  <inkml:trace contextRef="#ctx0" brushRef="#br0">9731 3244 10040,'0'-7'1464,"0"2"1,5 4-886,2-3 1,5 3-98,3-3 1,4 3 31,8 1 0,-1 0-31,9 0 0,-2-4-41,8 0 0,1 0-310,4 4 0,-4 0 99,0 0 1,0 0-151,3 0 1,0 0 110,-3 0 1,-3-4-307,-5 1 1,0-5 110,1 4 0,-2-3-543,-3 3 1,2-1 76,-6 1 1,1 3-68,-4-3 0,-5 3-25,-3 1 0,-2-4 147,-2 0 1,-3 0-791,-1 4 298,-4 0-36,2 0-1284,-5 0 805,-5 0 218,4 0 1203,-10 0 0,5 0 0,-5 0 0</inkml:trace>
  <inkml:trace contextRef="#ctx0" brushRef="#br0">10336 3027 8568,'-5'-7'1913,"4"2"-1111,-5 0-278,6 4-30,0-4 576,0 5 0,6 1-525,1 3-353,3-3 1,2 5 166,-1-2 0,4-1-86,1 4 0,4-3-86,-1 4 0,4-4 69,3 3 1,-1 0-265,1 0 1,2 3 65,-1-2 0,-2-2-525,-6 2 0,3-1 253,-3 5 1,-3-2 143,0-2 1,-8 2-492,0-3 1,-5 4 164,0 0 0,-3 4 78,-3 0 1,-5 1 65,-7-5 1,1 4 328,-5 1 0,3 3-130,-3-4 0,5 0 135,-1-4 0,-1 1-125,1-1 0,-1 1-165,5-1-120,-1 1 0,5-5-155,-1 1-137,6-6 396,-3 3 1,6-6-785,3-3 1,2-2-35,5-5 1042,-4-1 0,8 1 0,-2-1 0</inkml:trace>
  <inkml:trace contextRef="#ctx0" brushRef="#br0">11158 2798 8300,'-6'-11'1193,"1"4"-391,5-3-265,0 9 40,0-4 473,0 5-707,0 5 1,0 1-54,0 6 1,0-1-35,0 1 1,1 4-117,3 3 1,-3-1 66,3 1 1,-3 1-152,-1 7 1,4-3 120,0 3 1,3 0-394,-3 0 1,1 0 169,-1-4 1,-1-1-544,4 1 0,-3 0-35,4 0 0,-6-4-287,2 0 0,-1-6-1512,0-2 1125,-1 1 1298,3-6 0,-5 0 0,0-1 0</inkml:trace>
  <inkml:trace contextRef="#ctx0" brushRef="#br0">11078 3015 8377,'5'-6'387,"-2"-3"-76,4 5 783,1 0-608,4-1 0,-1 4 213,0-3-151,6 3-209,1 1 0,4 0 110,1 0-108,5 0-149,-4 5 1,9 1 55,-2 6-40,-3-1 1,0 4-239,-6 1 0,0 3 104,-3-4 1,1 5-302,-4-1 0,-5-1 130,-3 1 0,-6-1-327,2 1 1,-8 1 182,-3-5 0,-7 2-121,-2-2 0,-4-4 92,1 1 0,-3-2-31,0-6 1,-1 1-126,0-1 1,0-3 156,0 3 0,2-4-299,2-4 0,-3 3-288,3-3 197,3-2 0,0-1 659,9-4 0,2-1 0,5-4 0,0-2 0</inkml:trace>
  <inkml:trace contextRef="#ctx0" brushRef="#br0">11741 3061 10803,'0'-7'1466,"0"2"-891,-5 5-357,-2 0 1,0 0 154,-1 0-184,0 5 1,-2-2-136,3 5 1,-2-5-48,5 5 1,-5-4 112,1 3 0,2 1-145,-2 3 1,5-3 32,-5 0 1,6-1-259,-2 5 150,-3-1 1,6 1-135,-3-1 72,3 0 0,1 1 16,0-1 1,5-4-124,3-4 0,2 2 55,1-1 1,1 0-116,-1-4 0,2 0 69,2 0 1,-2-4-97,2 0 1,-2-4-43,-2 0 0,3-2 55,-3-2 1,3 0 198,-6-3 1,-2 2-130,2-2 1,-5 2 488,0 1 0,-1 5-164,-2-1 1073,0 6-551,0-3 111,-5 15 1,2-1-235,-5 10 1,6-2 43,-2 3 1,3 0-428,1-5 1,0 4 148,0-4 1,1 4-396,3-3 1,2-2 171,6-7 0,0 2-1185,4-5 1,-3 0 567,7-4 0,-5-3 623,4-5 0,0-4 0,4-11 0</inkml:trace>
  <inkml:trace contextRef="#ctx0" brushRef="#br0">12106 3084 8300,'-6'0'1929,"-4"0"-1510,8 0 0,-4 0 98,2 0-380,3 0 12,-4 0 58,0 0 0,2 1-255,-4 3 0,4-2 130,-1 6 1,2-2-228,-2 2 1,3 2 50,-3-2 0,3-2-102,1 2 0,0-1-180,0 5 1,1-2-199,3-3 0,2 2 50,5-5 1,1 4-163,-1-5 0,5 3 206,-1-3 1,1-1 479,-1 1 0,3-1 0,5-2 0</inkml:trace>
  <inkml:trace contextRef="#ctx0" brushRef="#br0">12289 2889 9005,'0'-6'3113,"0"1"-2460,0 5-196,0 5 1,0 3-119,0 7 1,0-1-337,0 5 1,4-4 91,-1 4 0,3 0-535,-3 4 0,0-1-80,4-3 0,-3 1-393,4-5 1,-6 2-463,2-2 1,3-2-165,0 2 1539,-2-2 0,0-2 0,0 0 0,2 1 0</inkml:trace>
  <inkml:trace contextRef="#ctx0" brushRef="#br0">12209 3027 8300,'1'-7'1093,"3"3"1,-1 3-625,4 1 0,-3-1-285,4-3 0,-1 3-296,5-3 1,0 3-683,4 1 1,0 0 568,3 0 1,3-4-919,-3 0 0,2 0 200,2 4 943,0-5 0,0-1 0,0-6 0</inkml:trace>
  <inkml:trace contextRef="#ctx0" brushRef="#br0">12631 3004 8157,'12'0'2341,"-1"0"-2030,1 0-89,-1 0 0,1-2-167,-1-1-44,-5 1-69,4-3 331,-3 5-225,-1-5-4,-1 4 0,-6-4 11,-3 5 0,-3 0 274,-9 0 1,2 5-86,-5 3 1,4-2 109,-4 1 0,4 1-141,-4 4 0,5-1-140,-1 0 0,2 1-237,2-1 0,0 1 121,4-1 0,-2 0-134,5 1 0,2-1 98,5 1 1,4-5-800,4 1 0,6-5 377,2 0 1,2-1-658,2-2 1,0 0 384,0 0 1,-2-2 772,-2-1 0,3-4 0,-4-4 0,5-1 0</inkml:trace>
  <inkml:trace contextRef="#ctx0" brushRef="#br0">12791 3118 8300,'0'6'-2,"0"1"329,0-4 218,5-1-605,-3 3 142,8-5 1,-8 0-5,6 0 0,-5-2 60,0-1 1,2 0 226,-1-4 25,5-1 0,-4-4-159,3 1 1,1 3 546,-5 1-429,4-1 0,-3 1 445,3-1-510,2 5 0,-3-2-159,4 5 1,-3 0 65,-1 0 1,-3 2-99,4 1 0,-2 0-399,2 5 1,-2-1 193,-2 5 1,-3-5-637,3 1 1,1-1 381,-1 5 0,1-4-1703,-1-1 666,-3-4-189,9 7 1592,-4-9 0,6 4 0,-1-5 0</inkml:trace>
  <inkml:trace contextRef="#ctx0" brushRef="#br0">12986 2855 9120,'-7'0'-1745,"2"0"1880,5 0 0,0 0 1</inkml:trace>
  <inkml:trace contextRef="#ctx0" brushRef="#br0">13134 3061 8300,'0'11'0,"-1"1"259,-3-1 0,3 0 254,-3 1 230,3-1-166,1 1-668,0-1 166,0-4 0,0-4-518,0-6 0,0-4-215,0-4 0,3-2 410,1-2 0,4 1 162,-4-5 0,-1 0-26,-3-4 1,4 1 550,0 3 0,1-1-221,-1 5 0,-3 0 239,3 3 1,-1 1 651,0-1 687,-1 6-968,8 1 0,-8 6-319,6 3 1,-4 4-216,3 7 0,-3 3-38,4 4 1,-4 1-327,3 0 1,-3 0 136,4 0 1,-5-2-756,5-2 1,-5 2 120,0-6 1,2 1-169,-1 0 0,0-7-899,-4 2 1,1-7 129,3 0 1504,-3-3 0,4-1 0,-5 0 0</inkml:trace>
  <inkml:trace contextRef="#ctx0" brushRef="#br0">13157 3095 8300,'7'0'293,"1"0"1,-4 0-281,3 0 16,1-5 1,4 4-1040,-1-3 0,0 3 1010,1 1 0,4-5 0,2-2 0</inkml:trace>
  <inkml:trace contextRef="#ctx0" brushRef="#br0">13385 3244 8300,'0'11'-163,"0"0"0,0 1-411,0-1 574,0-4 0,-5 3 0,-1-4 0</inkml:trace>
  <inkml:trace contextRef="#ctx0" brushRef="#br0">12289 4146 8300,'0'11'646,"-1"1"-461,-3-1 0,3 0 328,-3 1-1108,-3 4 417,1 2 1,-2 2-109,1-4 1,4-1 190,-1-7 95,-2-3 0,5 5 0,-4-4 0</inkml:trace>
  <inkml:trace contextRef="#ctx0" brushRef="#br0">12769 3917 7869,'0'-6'847,"0"1"1,-2 5 1028,-2 0-850,3 0-648,-4 0 1,5 5 87,0 3 0,0 3-150,0 4 1,0-1-173,0 5 0,4 0 145,0 4 0,0 0-319,-4 0 0,1 3 114,3 1 1,-3 1-53,3-1 1,-2-3-360,2 2 0,-3-1-347,3-3 0,-3-3-608,-1 0 0,0-5-96,0 2-1252,5-9 2630,-3-2 0,3-5 0</inkml:trace>
  <inkml:trace contextRef="#ctx0" brushRef="#br0">12689 3895 8300,'11'0'0,"0"-4"1186,1 0-704,4 0 1,2 4 604,5 0 0,1 0-460,3 0 0,-3 1-137,2 3 0,0 3-201,0 4 0,-3 0-191,0 1 0,-5 3 105,-7 0 1,-4 0-344,-3-3 0,-3-1-46,-1 1 1,-5-1-256,-3 1 1,-3-1-477,-5 0 0,2-4 420,-5-3 1,5-3-143,-1-1 1,3 0 105,0 0 1,2-1-408,2-3 1,0-3 57,4-4 882,0 0 0,4-6 0,0-1 0</inkml:trace>
  <inkml:trace contextRef="#ctx0" brushRef="#br0">13294 3906 9225,'6'-5'2214,"-1"4"-1243,-5-4-174,0 5-494,-5 0 0,-1 0 107,-6 0 1,1 5-202,0 2 1,-1 3 46,1 2 1,-1 0-241,1 4 0,0-4 102,-1 4 0,4-4-512,1 0 0,4-1 271,0 1 1,3-1-290,3 0 1,5-3-385,7 0 1,2-6 103,2 2 1,2-3 52,-2-1 1,-1-5 170,1-2 1,-5-4 343,1 0 0,-2-2-22,-2-2 1,1 2 690,-1-2-217,-4 2 669,3 2-160,-9 0-302,4 4-174,-5 7 1,0 7-103,0 4 0,0 0-310,0 1 169,0-1 1,1 1-309,3-1 0,-3-3 75,3-1 1,3-4-184,0 1 1,0-3-84,0-1 1,-3 0 130,4 0 1,-2-5 162,2-3 1,0-2-39,-4-1 1,4-2 190,-4-2 0,1 2-122,-1-2 1,-3 2 216,3 2 1,1-1-60,-2 1 0,5 0 92,-4-1 0,5 4 47,-2 1 1,0 4-118,0 0 1,1 1-701,3 2 419,1 0 0,-1 0-236,1 0 0,-5 0 140,1 0 1,-4 4 252,3 0 0,1 5 0,3-3 0</inkml:trace>
  <inkml:trace contextRef="#ctx0" brushRef="#br0">13819 3769 9047,'0'-6'4279,"0"0"-3955,0 17 1,0-4-238,0 8 1,0-1 101,0 2 1,2-2-322,1 5 1,-1 0 186,1 4 1,2-2-643,-1-2 1,4 3-119,-4-3 0,1-2 339,-1 3 0,-3-7-826,3 3 0,-3-4-303,-1 0 1495,-5-1 0,-7 1 0,-5-1 0</inkml:trace>
  <inkml:trace contextRef="#ctx0" brushRef="#br0">13694 3906 8300,'7'0'-49,"1"0"1,-4-1 442,3-3 1,-3 3 888,4-3 1,3 1-697,4-1 1,6 3-249,-2-3 1,4 3-288,3 1 1,-2 0 151,3 0 1,-7 0-437,-1 0 1,-1 0 213,1 0 1,-2 0-279,-6 0 1,-3 0-128,-1 0-250,-4 0 506,2 0 1,-5 1 80,0 3 0,-1-3 269,-3 3 0,1-1-77,-4 1-4,4-3-90,-2 9 1,5-7 159,0 4 1,0-3-66,0 4 1,5-5-128,3 5 1,2-4-82,1 3 1,-3 1 81,-1 3 1,1-3-194,4 0 1,-5-1 58,1 5 0,-6-1-16,2 1 0,-3-1 102,-1 0 1,-1-3-36,-3 0 1,2-1-1,-6 5 1,1-6-146,-5-2 1,4 1-125,1-1 1,-1 0 168,-3-4 0,3 0-303,1 0 0,3-2 94,-4-2 1,6 2-13,-2-6 1,3 4 422,1-3 0,0-1 0,0-3 0</inkml:trace>
  <inkml:trace contextRef="#ctx0" brushRef="#br0">14847 3837 8300,'-13'0'0,"-2"0"0,3 0 360,-4 0 1,2 0 49,-1 0 0,2 0 230,-2 0 0,-1 4-265,0 0 1,-3 5-120,4-1 1,0-2-77,4 1 0,-1 1 92,1 4 1,1-1-253,2 0 1,3 5 110,5-1 0,0 0-221,0-4 1,2-3-24,6 0 0,1-5-126,10 5 0,0-5-70,4 0 0,0-1 129,-1-2 1,0-5-286,-3-3 1,1-2 165,-4-2 0,-1-3 20,-4 0 0,-1-5 93,-2 1 1,1-3 350,-5-1 0,0-1 5,-4-3 0,-6-2 53,-1-5 1,-3 1 77,-2 3 0,5 2-103,-1 5 1,6 5-67,-2 3-22,2 2 0,8 7-349,1 2 0,3 4 127,2 4 1,-1 2-705,1 6 0,-1-1 38,0 0 1,1 1 777,-1-1 0,1 6 0,-1 1 0</inkml:trace>
  <inkml:trace contextRef="#ctx0" brushRef="#br0">14790 3803 8300,'8'0'1411,"-1"0"0,1 0-547,3 0 0,5 0-319,-1 0 1,9 0-380,-1 0 0,2 0-215,-2 0 1,0 0-245,0 0 1,-2 0-914,-2 0-1225,-2 0 2431,-6 0 0,1-5 0,-1-1 0</inkml:trace>
  <inkml:trace contextRef="#ctx0" brushRef="#br0">15647 3700 8300,'-18'0'0,"-4"0"0,3 0 995,-2 0-572,3 5 0,-4 2 239,3 4-90,3 1-190,-1-1 1,6 0 2,-1 1-455,6 4 140,1-3 0,5 4-359,0-6 276,5 5 1,1-7-463,6 3 0,4-5 333,3 1 1,3-3-184,1-5 1,0 0 110,-1 0 1,0-1-188,-3-3 1,1-2-235,-4-6 640,-1 1 1,-5-1-139,-2 1 1,-3-2 120,-5-2 1,-3 1-245,-4-5 0,-2 4 104,-10-4 1,0 4-441,-4-4 0,4 8 592,0 0 0,0 2 0,-4-2 0,0-1 0</inkml:trace>
  <inkml:trace contextRef="#ctx0" brushRef="#br0">15738 3895 8300,'11'5'69,"-3"-4"417,0 3-69,-1-3-375,0-1 343,3-5 0,-9-1-889,9-6 421,-9-4 0,4 3 8,-5-2 0,4-2-82,0 2 0,0-4-184,-4 4 252,0-6 0,0 9 393,0-4-372,0 4 1,1 0 471,3 1 1,-1 3-136,4 1 0,1 4-87,3-1 0,1 3-28,-1 1 0,0 0-576,1 0 0,-1 1 137,1 3 1,0-1-83,4 4 0,-4-4-517,4 1 1,-4 1 505,0-1 0,3-1 378,0-3 0,0 0 0,-3 0 0,-1 0 0,1 0 548,-6 0-92,-1 0 1,-6 0 375,-3 0 0,-2 0-202,-6 0 0,-3 2-100,0 1 1,-2 4-115,2 4 1,2 1-161,-2-1 1,2 4-198,2 0 0,0 1 121,-1-5 0,4 1-470,1-1 1,4 0-26,0 1 1,1-1-318,2 1 1,7-5-22,4 1 1,2-6 250,6 2 1,-5-2 43,1-2 1,1-4 29,0 0 0,-1-4 464,-4 4-184,1 1-146,-1 3 0,-1 1 391,-2 3 1,1 2 571,-5 6 0,-1 4 56,-3 3 0,4 3-302,0 0 1,0 1-454,-4 0 0,0-4 79,0 0 0,-5-1-513,-3 1 1,1-2 188,-5-6 1,3-1-205,-6-2 1,1-3 109,-1-5 1,2 0-35,-2 0 1,-2-7 134,2-4 1,0-2 43,4-6 1,-1 2-372,1-3 0,1-1 125,2 2 0,3-3-282,5-1 652,0 6 0,0-10 0,0 3 0</inkml:trace>
  <inkml:trace contextRef="#ctx0" brushRef="#br0">16240 3815 10666,'0'6'-297,"0"-1"111,0 0-458,0-4 353,0 4-220,0-5 560,0-5 1,0 2 249,0-9 0,0 3 16,0-6 1,0-2-152,0 2 0,0-1 440,0 1 0,0 2-151,0-2 1,2 2 253,2 2 0,-2-1 278,6 1-438,-1 4 0,9-2-258,-1 6 0,0 4-70,-4 7 1,5 3-315,-1 4 0,0-1 121,-3 5 1,0 0-164,3 4 0,-6-1 147,3-3 0,-3 2-1025,2-2 0,-5-2 447,-2-2 1,-3-2-2418,-1-2 1829,0 1 0,-1-6-636,-3-2 1792,-7-3 0,-2-6 0,-3-1 0</inkml:trace>
  <inkml:trace contextRef="#ctx0" brushRef="#br0">16263 3769 7035,'12'-1'-1265,"-1"-3"2957,1 3 1,0-5-729,3 6 0,-1 0 141,5 0 0,-1 0-462,1 0 1,3 0-70,-3 0 1,-1 4-308,1 0 0,-5 4-188,1-5 0,-6 5-348,-2-4 1,0 5 225,0-2-1288,-2-2 612,0 6-902,-3-10 1094,3 4 0,-5-6-96,0-3 0,0-2 379,0-6 1,0-1-14,0-2 1,0 3 458,0-4 1,1 4-175,3 0 0,-2 1 633,6-1 1,-4 5-44,3-1 131,1 6 1,4-2-278,-1 8 1,2-2 29,2 6 0,-2-1-363,2 5 1,-3 0 91,0 4 1,-1-4-179,1 4 0,-1-4 243,1 0-832,-1 4 1,0-3 50,1 2-1797,-6-2 1627,4-7 0,-7-1-2274,4-5 2929,-4 0 0,7-5 0,-3-1 0</inkml:trace>
  <inkml:trace contextRef="#ctx0" brushRef="#br0">16891 3723 10235,'0'7'286,"0"-2"0,0-4-1776,0 3 1220,6-3 1,-4 8-1302,6-5 1571,-6-1 0,8 3 0,-3 0 0</inkml:trace>
  <inkml:trace contextRef="#ctx0" brushRef="#br0">16857 3586 8300,'0'-16'-360,"-5"3"289,4-4 10,-4 6 847,5 0-87,0 4-530,0-3-739,0 9-1085,5-4 1655,1 5 0,11 0 0,0 0 0</inkml:trace>
  <inkml:trace contextRef="#ctx0" brushRef="#br0">17097 3586 8300,'-8'0'-602,"1"0"0,3 0 1841,-4 0 0,5 0-589,-5 0 1,4 4-385,-3 0 1,4 1-275,-1-1 0,3-2 276,1 6-399,0-1 0,0 5 90,0-1 1,5 4-112,3 1 0,-2 0 52,2-1 1,-1-2-82,5 2 0,-5 2 12,1-2 0,-6 0 88,2-3 1,-3-1 35,-1 1 0,-1-2 14,-3-3 1,-2 2-153,-5-5 1,-1 0 140,1-4 1,-1 0-453,1 0 0,0-5 155,-1-3 0,6-2 339,2-1 0,-2-6 0,-1-1 0</inkml:trace>
  <inkml:trace contextRef="#ctx0" brushRef="#br0">17234 3723 8300,'6'-1'-18,"-2"-3"1,-1 3 138,1-3 100,-3 3 734,4 1-550,-5-5 1,1 3 139,3-1-32,-3 1 33,4 2 1058,-5 0-1332,-5 0 1,4 2 56,-3 1-315,3-1 36,1 8 1,0-8-149,0 6 188,0-5 0,0 7 22,0-3 0,0 0-59,0 0 1,0-3-46,0 4 1,0-5-61,0 5 0,0-4-24,0 4-1780,0-6 548,5 3 658,-4-5 568,9 0 1,-7 0-61,5 0 1,-6-5 346,2-3 1,-3-2 326,-1-1 0,0-1-281,0 1 0,0 0 61,0-1 0,0 1 191,0-1 368,0 1-498,0 0 0,0 3 592,0 0-579,0 6 1,1-3-169,3 5 0,-1 0-97,4 0 1,-3 3-244,4 1 1,-1 1-383,5-1 1,-5-3 339,1 3 1,0-2-414,3-2 204,1 5-210,-1-4 359,0 4 0,-3-5 332,0 0-6,-6 0 177,3 0 386,-5 0 0,0 5-438,0 3 1,0-2 6,0 2-198,0-1 1,0 5-93,0-1 1,0-3-565,0-1-681,0 1 639,0 3-1215,5 1 1273,-3-6 1,3 0-1814,-5-2 1098,5-3 1319,-4 5 0,9-1 0,-3 1 0</inkml:trace>
  <inkml:trace contextRef="#ctx0" brushRef="#br0">14048 2935 8197,'-7'0'431,"2"0"0,4 0 191,-3 0-334,3 0 1,-5 0-17,2 0 119,2 0-155,-8 0 0,8 0 7,-6 0 0,4 4 19,-3 0 1,3 1-70,-4-1 0,1-2 26,-5 6 0,1-3-38,-1 6 0,1-2 60,0 6 0,-1-1-213,1 2 1,3-2 127,1 5 1,3-4-266,-4 4 1,6-5-155,-2 1 1,4-2 65,4-2 1,2-1-257,5-2 0,5 1 189,-1-5 0,4-1-103,-4-3 1,2 0 90,-2 0 0,-3-5 49,4-2 1,-5-3 18,-3-2 1,2-1 84,-2-2 0,-3 1-71,-2-5 1,2 5 96,-1-1 0,0 2 188,-4 2 1,0 0-184,0-1 25,0 6 1,0-1 10,0 4 96,0 1 21,0 7 1,0 3 30,0 7 1,0-2 1199,0-2 0,0 1 298,0-1-1339,0 1 1,4-1-456,0 0 0,3-3 246,-3 0 0,5-4 47,-1 3 1,-2-4-51,2 0-35,-1-1-4,5-7 0,-1-2 0,0-4 0</inkml:trace>
  <inkml:trace contextRef="#ctx0" brushRef="#br0">14253 3106 8213,'7'-1'333,"-4"-3"0,-1 2-44,-2-6 0,0 4-189,0-3 0,0-1 6,0-3 1,0-1 165,0 1 1,1 0-87,3-1 0,-2 1 47,6-1 0,-4 5-4,3-1-102,1 0 1,3-2-492,1 3 1,-1 0 55,1 4 1,-1 1-628,0-2 0,1 3-40,-1 1 0,1 0 975,-1 0 0,6-5 0,0-1 0</inkml:trace>
  <inkml:trace contextRef="#ctx0" brushRef="#br0">14539 2924 8300,'0'7'39,"0"1"0,-2-5 1325,-1 0-847,1 4 1,-4-2-201,2 2 1,3 0-176,-3-3 1,-1-2 113,1 6 1,-3-1-133,3 5 0,-1-5 164,1 1 1,1 0-266,-4 3 1,4 0-779,0 1 646,1-1 0,2 1-700,0-1 1,5-3 405,3-1 0,2-4-543,1 1 1,5-3 386,-1-1 0,1 0 202,0 0 0,-4-5 357,4-3 0,1-7 0,1-3 0</inkml:trace>
  <inkml:trace contextRef="#ctx0" brushRef="#br0">14653 2832 10071,'0'12'1283,"0"-1"1,0 1-815,0-1 1,0 6-70,0 2 1,0 3-275,0 5 0,0-3 81,0 3 1,4-4-403,0-4 0,3 1 233,-3-5 1,5-1-668,-2-6 0,0-3-404,0-5 0,1-3 533,3-4 1,-3-2 68,0-10 1,-1 4 26,5-4 1,-5 3 397,1-3 0,-2 5-118,2-1 0,2 6 666,-2 2 0,-2 4-339,2-1 0,-1 3 485,5 1 1,-5 5-183,1 3 1,1 2-183,6 1 0,-2 1-421,2-1 0,-2 1 213,-2-1 1,2 0-196,2 1 0,-2-5 7,2 1 1,-2-5-492,-2 0 1,2-1 233,2-2 0,-6-5-266,2-3 0,-2-3 246,3-5 0,-2 4 124,-3-4 0,0 4 622,-4 0 1,-1 1-263,2-1 0,-3 5 350,-1-1 1,-1 6-258,-3-2 1,1 3 122,-4 1 0,-1 3 13,-3 1 1,3 5-1,0-1 1,2-2-377,-2 2 1,-2-1 144,3 5-405,2-1 1,-1 1 150,6-1 1,0-3-916,0-1 528,0-4-151,0 7 0,6-9 187,1 3 0,-1-3 39,2-1 1,0 0 81,3 0 0,1-4-216,-1 1 917,0-6-470,1 2 1313,-1 1-724,1-4 679,-1 9-365,0-4-514,1 5 0,-4 0-616,-1 0 295,1 0-1408,3 5 1091,1-4 0,-1 4-1096,0-5 1465,-4 0 0,3 0 0,-4 0 0</inkml:trace>
  <inkml:trace contextRef="#ctx0" brushRef="#br0">15281 2958 8300,'8'0'94,"-1"0"1,-3 0-95,4 0 0,-1 0 1095,5 0 0,-1 0-433,1 0 1,3-4-326,0 0 1,2 1-214,-2 3 1,-2-2-199,2-1 1,-3 1-342,0-2 0,-2 2 183,-2-2-701,2 3 570,-9-4-115,4 0 167,-10 3 0,-1-3 404,-6 5 1,-3 2-86,0 1 1,0 4 392,3 4 1,1 1 147,-1-1 0,1 0-241,-1 1 0,5-1-50,-1 1 0,6-1-73,-2 1 0,3 3-365,1 0 1,1-1 109,3-6 0,-2 2-186,6-3 0,1 2-321,6-1 1,-1-3-374,5-5 0,-4 0-881,4 0 1831,0 0 0,4-5 0,0-2 0</inkml:trace>
  <inkml:trace contextRef="#ctx0" brushRef="#br0">15681 3175 8300,'0'11'-2366,"0"1"2842,0-1 1,0 1-14,0-1 0,0 1-1419,0-1 956,0-5 0,-5 10 0,-2-4 0</inkml:trace>
  <inkml:trace contextRef="#ctx0" brushRef="#br0">15841 2947 8300,'-8'0'283,"1"0"-236,-1 0 0,-4 0 1222,1 0 0,0 0-508,-1 0 1,1 3-250,-1 1 1,-3 5-397,0-1 1,0 2 93,3 1 0,1 2-152,-1 2 0,2-1 60,3 5 1,-2-5-101,5 1 1,0 2 43,4-2 0,1 0-283,3-3 1,3-5-67,4 1 0,4-5-156,0 0 0,6-1-109,-2-2 1,-1-2 240,1-1 0,-5-4 3,1-4 1,-3-4 117,0-1 1,-1 1 129,1 4 68,-6-6-211,-1 4 1,-1-3 962,0 5-517,0-1-176,-4 6 839,0-4-465,0 8 551,0-3-457,-5 10-141,3 2 12,-8 4-50,9 1-178,-4-1 0,5 4 30,0 0 0,0 1-106,0-5 1,0 0 267,0 1-1074,0-1 523,0 1 0,4-1-1732,-1 1 1295,6-6 0,-4 0-1066,3-2 0,2-3 172,-2 3 1512,2-3 0,6-6 0,2-1 0</inkml:trace>
  <inkml:trace contextRef="#ctx0" brushRef="#br0">16058 3164 8300,'0'6'-451,"-4"4"66,0-2 2037,0-3-763,4 5-359,0-9-2755,-5 9 2225,4-8 0,-4 8 0,5-4 0</inkml:trace>
  <inkml:trace contextRef="#ctx0" brushRef="#br0">16572 2821 8300,'0'-11'0,"0"3"62,0 0 1,0 4 20,0-3 1,0 3 2196,0-4-739,0 6-951,0-3 1,0 7-27,0 6 0,0 0-217,0 7 1,0 3-223,0 1 0,1 2 148,3 2 0,-3 0-151,3 0 1,-3 0 133,-1-1 1,4-3-318,0 0 0,0-3-844,-4 3 589,5-5-385,-4 2 449,4-9 0,-5-4-214,0-6 0,-1-9 143,-3-7 1,0-4 129,-7-3 1,2-4 20,-6-4 1,-2-1 116,2-3 0,0 1 116,3-5 1,1 9 248,-1-1 0,6 8 374,2 3 0,4 6-315,4 5 1,2 6 217,6 2 0,3 3-88,0 1 1,5 0-376,0 0 0,-3 4 99,2-1 0,-3 5-760,3-4 1,-2 0 128,2-4 1,-1 3-113,-3 1 1,-2 0-878,2-4 1,-2 0 573,-2 0 1,0-1-1741,-4-3 1346,-2 3 1217,-5-9 0,-5 3 0,-1-4 0</inkml:trace>
  <inkml:trace contextRef="#ctx0" brushRef="#br0">16457 2832 8300,'12'0'716,"-1"0"1,1 0-252,-1 0 1,2 0-108,2 0 0,-1 0 281,5 0 1,-1 0-154,1 0 0,2 0-221,-2 0 0,2 4-116,-2 0 1,-3 4-163,-4-5 1,-1 6-1,1-1 0,-1-2 99,0 2 1,-3-2-127,0 2 0,-5 2 8,5-2 0,-4 2 90,3 1 0,-3 1-13,4-1 0,-2-3 149,2-1 0,2 0-260,-2 0 0,3-2 155,4-5 1,-2 0-433,2 0 1,2 0 168,-2 0 0,0-5-301,-3-2 0,-1-4 184,0 0 1,1-2-73,-1-2 1,-4 1 120,-4-5 1,0 4 25,1-4 0,-3 1 229,3-1 0,-3-1-83,-1 4 1,-4 5 237,0 3 1,-1 6 49,2-2-66,1 3 0,-7 6-35,6 3 0,-1 2-72,4 1 0,0 1-16,0-1 1,0 0-96,0 1 0,0-1-54,0 1 0,1-1 67,3 0 1,1-3-120,3 0 0,0-1 124,-4 5 1,5-5-21,-1 1 0,-2-4-3,2 3 1,-4-4 137,3 1 1,-3-3-117,4-1 0,-5 0 65,5 0 1,-4-1-84,3-3 1,-3-4-4,4-7 1,-4 2 163,3-2 0,-4-1-114,1 0 0,2 1 404,2 4 1,-2 1 49,2 2 195,-1-2 0,5 9-225,-1-3 0,0 4 75,1 4 0,-5 3-430,1 8 0,-4-2 69,3 2 1,-3 2-227,4-2 0,-4 4 106,3-4 0,-3 1-867,4-5 0,-4-1 404,3-2 1,1 1-912,3-6 0,1 1 508,-1-4 1,4-5-521,0-2 1388,6-4 0,2-5 0,6-2 0</inkml:trace>
  <inkml:trace contextRef="#ctx0" brushRef="#br0">17531 2798 8300,'-11'0'-106,"-1"0"1142,1 0 1,-1 0-385,1 0 1,0 0 122,-1 0 1,1 1-289,-1 3 0,1-1-114,-1 4 0,1-3-101,0 4 1,-1-1-166,1 5 1,3-1 130,0 1 1,6 3-452,-2 0 1,3-3-594,1-5 0,5-1 499,3 2 1,3 1-590,4-5 1,2 0 376,2-4 0,1-2 23,-5-1 0,4 0 78,-3-5 0,-1 1 650,-4-5 0,-1 5-279,-2-1 1,1 4 647,-5-3 1248,5 4-1352,-8-2 0,8 6 216,-6 3 1,1 2-224,-4 6 0,4 6-248,0 5 0,4 1 15,-5 6 0,5 1-441,-4 3 1,5 0 214,-2 0 0,0-1-791,0-2 0,-4-3 35,1-5 1,-3-6 360,-1-1 1,0-4-5,0 0 0,-9-6 23,-2-2 1,-9-4 402,1-4 0,-2-2-102,-2-6 0,0 1 346,0-1 0,1-3-175,-1 0 0,0-4-204,0 4 0,5-1-473,3 5 1,4-4 245,3 0 0,3-1-175,5 5 0,0-1 149,0 1 0,5 0-1029,3-1 1359,2 1 0,11-1 0,3 1 0</inkml:trace>
  <inkml:trace contextRef="#ctx0" brushRef="#br0">17782 2878 8300,'7'6'20,"3"-1"0,-8-1 2321,6 0-1587,-6 5 0,7-3-200,-5 6 0,0-1-549,-4 1 0,1 3 45,3 0 1,-3 2-970,3-2 1,-3-3 281,-1 4-926,0-4 988,0 0 575,0-6 0,0-1 0,0-5 0</inkml:trace>
  <inkml:trace contextRef="#ctx0" brushRef="#br0">17748 2752 10402,'0'-6'2134,"-1"1"-2863,-3 5 0,3-1 420,-3-3-2232,3 3 2541,1-4 0,0 5 0,0 0 0</inkml:trace>
  <inkml:trace contextRef="#ctx0" brushRef="#br0">18056 3118 8402,'2'10'758,"1"-2"0,-1 2-69,2-3 1,-3 0-210,-1 0 1,0 1-189,0 3 1,0 1-21,0-1 1,-1 1-591,-3-1 1,1 1-293,-4-1 0,3-1-596,-4-2 1,6 2 1205,-2-3 0,-3-1 0,1-1 0</inkml:trace>
  <inkml:trace contextRef="#ctx0" brushRef="#br0">18559 2855 6055,'0'-6'2435,"0"0"-1549,0 2-132,0 2 36,0-3-145,0 5 327,0-5-488,0 4 0,1-4 301,3 5-376,-3 5 1,6 1-113,-4 6 0,0-1 50,5 1 1,-1 0-59,5 4 0,-1 0-182,0 3 1,1 1-140,-1-4 1,4 0 147,1-1 0,3-2-331,-4 2 0,0-6 130,-3-1 1,-1-6-295,0 2 1,1-4 178,-1-4 0,-3-7-90,0-8 1,-6-3 42,2-1 1,-3-3-264,-1-1 0,0 0-100,0 5 0,-4-1 132,1 0 1,-5 1-203,4 3 0,0 7-242,4 4-1384,0 6 2306,0-4 0,0 6 0</inkml:trace>
  <inkml:trace contextRef="#ctx0" brushRef="#br0">18993 2901 9633,'0'8'2341,"0"-1"1,0-3-1428,0 4-793,0-1 0,0 5 151,0-1 1,1-1-1224,3-2 0,-1 2 633,4-2 0,-4-2-3626,0 1 3944,-1-4 0,3 7 0,1-3 0</inkml:trace>
  <inkml:trace contextRef="#ctx0" brushRef="#br0">18993 2741 8035,'-6'8'215,"2"-1"0,-1-3-137,1 4 1,0-5-643,4 5 1,0 0 2,0 3 561,5 1 0,1-1 0,6 0 0</inkml:trace>
  <inkml:trace contextRef="#ctx0" brushRef="#br0">19153 2935 8300,'1'10'0,"3"-2"874,-3 2 196,4-9-395,-5 4 0,4-6-333,0-3 0,0-6-279,-4-5 0,1-2-16,3 2 0,-3-1 155,3-3 1,1 2 211,-1 6 0,3-1-111,-3 1 1,4 3-70,-4 1 0,4 4-71,0-1 0,-2 3-243,2 1 0,-2 5-556,2 3 0,2 6 384,-2 1 1,-2 0-623,2-3 1,-1-1 429,5 0 0,-1 0-536,1-4 0,-1-2 361,0-5 0,1 0 72,-1 0 0,1 0 547,-1 0 0,-1-5 0,-2-2 0,2-9 0,-4-1 0</inkml:trace>
  <inkml:trace contextRef="#ctx0" brushRef="#br0">19393 2798 8300,'-7'-5'0,"-2"2"0,6-4 0,-1 4 0,3-2 0,-3 5 0,2-5 903,-3 4 1,5-3 306,0 8-889,0 2 0,4 6-190,0-1 1,1 2 125,-1 2 0,-2-2-499,6 2 1,-4-2 243,3-2 1,-3 0-2031,4 1 1178,-1-1 850,5 1 0,-1-6 0,1-1 0</inkml:trace>
  <inkml:trace contextRef="#ctx0" brushRef="#br0">19735 2718 8300,'-11'-4'-20,"-1"1"0,1-1-59,0 4 0,-1 0 1106,1 0 0,-1 1-400,1 3 0,-1 2-520,1 6 0,3-1 107,1 0 1,4 1-310,-1-1 1,3 2 19,1 2 1,1-2 24,3 2 1,4 2 129,7-2 1,-2 0 5,2-4 1,-2 1-150,-2-1 0,1 3 64,-1-2 0,-5 2-85,-2-7 1,-3 0 183,-1 0-393,0 1 0,-1-2 97,-3-2 1,2-3-564,-6-1 1,1-1-144,-5-3 0,1-2 902,-1-6 0,-4 1 0,-2 0 0</inkml:trace>
  <inkml:trace contextRef="#ctx0" brushRef="#br0">19838 2969 8362,'8'0'2258,"-1"0"-2138,-4 0 0,3 0 288,-2 0-839,-3 0 30,4 0 227,-5-5 0,0-1 181,0-5 0,0-2 65,0-2 0,-5 1 190,-2-5 1,0 0-166,0-4 1,0 0 246,0 0 0,-2 0-47,5 0 0,0 2-10,4 2 0,0 2-31,0 6 0,1 3-14,3 1 0,4 3-326,7-4 0,-1 6 103,5-2 0,-4 4-568,4 4 1,-3 2 306,3 5 1,-5 1-978,1-1 0,-2 1 542,-2-1 1,-3-1 676,-1-2 0,1 2 0,3-4 0</inkml:trace>
  <inkml:trace contextRef="#ctx0" brushRef="#br0">19884 2775 8300,'7'0'1030,"1"0"1,-4 0-397,3 0 0,-3 0-224,4 0 20,-1 0-2568,5 0 1435,-1 5 703,1-3 0,-1 8 0,1-4 0</inkml:trace>
  <inkml:trace contextRef="#ctx0" brushRef="#br0">19872 2935 8300,'12'0'1246,"-1"0"-28,1 0 0,-1 0-514,0 0 0,1 0-719,-1 0 0,1 0-538,-1 0 0,1 0-767,-1 0 1,0 0 1319,1 0 0,4-10 0,2-3 0</inkml:trace>
  <inkml:trace contextRef="#ctx0" brushRef="#br0">20238 2718 8300,'-1'-7'533,"-3"-1"0,-1 4-2,-3-3 856,-2 4 0,4-2-621,-6 5 0,4 0-489,1 0 1,1 5-490,-2 3 0,-1-1 266,5 5 1,-3-3-622,3 6 1,0-3 359,4 0 1,5 3-332,3 0 0,-2 4 286,2-3 1,1 3-247,6-4 0,-3 1 38,4 0 0,-5-4 157,-3 3 1,2-2 386,-3-1-172,-1-1 615,-1 0-421,-5 1 1,-5-6-191,-3-2 0,-2-4 70,-2-4 1,2 2-850,3-6 0,-4 4 863,4-3 0,-3-1 0,-2-3 0</inkml:trace>
  <inkml:trace contextRef="#ctx0" brushRef="#br0">1336 5082 8130,'-6'-5'413,"1"-1"97,5 0 270,0 0 465,0 6-846,0 6 1,0 0-112,0 5 0,0 1 81,0-1 0,0 4-115,0 1 1,0 3-139,0-4 0,0 5 97,0-1 1,0 3-198,0 1 1,4-2-73,-1-2 1,1 3-72,-4-3 1,4-1-17,0 1 1,1-5-37,-1 1-45,-3-3 1,8-4-138,-5 0 72,0-6 1,-1 2 70,1-8 0,0-3-134,-4-9 0,-1 2 27,-3-5 0,1 0 136,-4-3 0,-1-1 207,-3 0 0,-1-4-115,1 1 0,1-1 165,2 4 0,-2 0-135,2 0 0,2 2 533,-2 2 0,6 2-196,-2 6 1,3-1 230,1 1 1,0 3 251,0 1-346,0 4 1,5-3-82,2 2 1,7 3-106,2-3 1,3 3-110,-4 1 0,9-4 103,-1 0 0,2-1-362,-2 1 0,4 3 145,-1-3 0,5 2-600,-5-2 1,1 3-26,-4-3 1,-5 1-1259,-3-1-1057,3 3 1645,-11-4 1297,3 5 0,-10-5 0,0-1 0</inkml:trace>
  <inkml:trace contextRef="#ctx0" brushRef="#br0">1393 5196 8530,'12'4'653,"-1"0"1,1 0-416,-1-4 0,0 0-206,1 0 0,3 0 166,0 0 1,4 0-557,-3 0 0,0-4 71,-1 0 0,-2-1-120,2 1 1,-6 3 406,-1-3 0,-1-2 0,5 0 0</inkml:trace>
  <inkml:trace contextRef="#ctx0" brushRef="#br0">1336 5368 8111,'0'11'127,"2"-3"333,1-1 1,4-3 869,4 4 0,6-6-499,2 2 0,3-3-347,5-1 0,2 0-255,6 0 1,-1-1 7,0-3 1,-3 3-564,-1-3 1,-8-1 288,0 1 1,-3-3-1119,0 3 1,-3-1 68,-9 1 0,3 2-1626,-2-6 2712,2 0 0,7-3 0,0 0 0</inkml:trace>
  <inkml:trace contextRef="#ctx0" brushRef="#br0">2136 5117 8125,'-8'-2'638,"0"-2"0,5 3-127,-5-3 0,0 3-42,-3 1 0,-2 0-164,-2 0 0,2 5 213,-2 3 0,-1 2-97,0 1 0,-3 2-147,4 2 0,-4-1-35,4 5 0,0-3-154,3 3 1,5-4 48,-1 4 1,6-5-471,-2 1 1,8-2 38,3-2 0,5-1-141,3-2 0,3 1-985,4-5 0,5-1 588,0-3 1,3-1 834,-3-3 0,5-2 0,-3-5 0</inkml:trace>
  <inkml:trace contextRef="#ctx0" brushRef="#br0">2307 5151 8125,'-11'10'0,"-1"-2"0,1 3 834,-1 0 0,5 2-77,-1 6 0,2-1 78,-2 1 0,3 1-331,5-5 0,0 5-116,0-5 1,5 3-290,3-7 0,7 2 93,4-10 0,3 1-470,0-4 1,6-1 243,3-3 0,-2-2-681,1-6 1,-4 0 307,0-4 0,-3 0-313,-4-3 1,-2-3 174,-6 3 1,-4-2 102,-4-2 1,-3 1 399,-3 3 0,-5-1-61,-7 5 0,-3 0 37,-5 3 0,0 2 23,0 2 1,1 3 137,-1 5 0,0 0-150,0 0 0,4 4-513,0 0-77,5 5 0,-1-3-8,7 6 653,3-6 0,15 4 0,3-4 0</inkml:trace>
  <inkml:trace contextRef="#ctx0" brushRef="#br0">2604 5014 8125,'0'-7'3020,"0"2"-2246,0 5 0,0 5-302,0 3 1,1 2 180,3 2 0,-3 4-177,3 3 1,1 3-364,-1 1 1,4-1 78,-5 1 1,5 0-549,-4 0 0,3 1-143,-3 3 1,4-7-524,-4 3 0,3-8 35,-3 0 1,5-6 378,-1-1 1,-2-6-689,2 2 0,-5-4 1296,5-4 0,0-7 0,3-7 0</inkml:trace>
  <inkml:trace contextRef="#ctx0" brushRef="#br0">2787 5162 8125,'0'7'699,"0"-1"-404,0-2 1,0-2 190,0 6 1,3-1-28,1 5 1,1-1-155,-1 1 0,3 0-207,4 4 1,2-2 103,2 5 0,-1-5-152,5 1 0,0-6 141,4-2 0,1-4 63,3 1 0,-3-3-845,2-1 0,-5-5 262,-2-3 1,-7-6 140,0-1 1,-2-5-78,-6 1 1,-2-3-141,-6-1 1,-2 0-126,-5 1 0,-6 0-137,-2 3 0,-2-1-51,-2 5 1,-4 3 1428,0 4 1,2 6-343,6-2 0,-1 3-397,4 1 1,1 1 17,4 3 1,1-2 3,2 6 1,4-2 5,8 2 0,2 2 0,6-3 0</inkml:trace>
  <inkml:trace contextRef="#ctx0" brushRef="#br0">3266 5082 8125,'-11'0'0,"0"0"0,-1 0 469,1 0 0,3 0-57,0 0 1,1 0 169,-5 0 1,2 5-135,3 3 0,-3 2-56,2 2 1,2 0 20,-2 3 0,5-1-174,0 5 0,1-5-399,2 2 1,2-4 228,1 0 1,4-1-464,4 1 0,4-5 240,1 1 1,4-6-345,-1 2 1,1 1 201,-1-1 0,2 5 150,-6-1 1,4 2 94,-4 1 0,0 2-90,-3 2 1,-2-1 270,-2 5 1,0-4-51,-4 4 0,-1 0 13,-7 4 0,0-1-25,-7-3 1,2 1-54,-6-5 0,-2 1-35,2-5 0,-4-1-106,4-2 0,-4-3-137,3-5 1,-3-1 79,4-3 0,-4-4-106,4-7 1,1 1 31,6-5 0,-1 0-571,6-4 0,-1 4-61,4 0 889,0-5 0,10 0 0,3-4 0</inkml:trace>
  <inkml:trace contextRef="#ctx0" brushRef="#br0">3415 5231 8125,'11'1'595,"1"3"1,-5-2-314,1 6 1,-4-4-44,3 3 0,-3 1-271,4 3 0,-4-3 196,3 0-1308,-4-1 923,7 5 0,-5-5-719,3 1 940,-3-6 0,0-2 0,1-6 0</inkml:trace>
  <inkml:trace contextRef="#ctx0" brushRef="#br0">3346 5014 8125,'-7'1'-1165,"-1"3"410,6-3 755,-4 4 0,6-4-25,0 3 25,6-2 0,5 3 0,7-5 0</inkml:trace>
  <inkml:trace contextRef="#ctx0" brushRef="#br0">3689 5128 7534,'-1'6'64,"-3"-2"0,1 1 487,-4-1 0,4 1 252,-1-1-295,-2-3 382,0 9-567,-6-3 0,2 4-9,2 0 1,0 1-273,4-1 0,0-3-231,4 0 0,0-1-676,0 5 1,5-1 498,3 0 1,3-3-320,4 0 1,3-6-26,5 2 710,5-3 0,1-1 0,5 0 0</inkml:trace>
  <inkml:trace contextRef="#ctx0" brushRef="#br0">3963 5151 6660,'-5'-7'1147,"4"2"-503,-9 5 0,3 0-23,-4 0 1,-1 4-124,1 0 0,0 6-66,-1 2 1,1-1-359,-1 4 1,5-2 109,-1-2 0,5 1-479,0-1 1,1 4 251,2 1 0,3-5-661,5-3 1,0-2 373,11 2 0,1-3-145,2-5 0,1 0 56,0 0 1,-1-2-77,-3-1 0,1-2 424,-5-3 0,0-2-113,-3 2 1,-2 2 553,-2-2 0,0 4-238,-4-3 1,1 4 757,-1-1-431,-3 3-270,5 1 0,-5 0-55,3 0 98,-3 0-824,9-5 419,-4-1 1,6-6-208,-1 1 1,-3-1 112,-1 1 1,-3-4 11,4 0 0,-6-4 43,2 3 1,-3-4 523,-1 1 0,0 3 398,0 0 511,0 4-254,0 0-633,0 6 1,-1 1 362,-3 5 1,3 1-211,-3 3 0,3 2-13,1 6 1,-4-1-146,0 0 0,1 5-38,3-1 1,0 5-147,0-1 1,3-1-163,1 1 0,4 0-607,-4 4 0,5-4 445,-2 0 0,-1-1-414,2 1 0,0-1 268,3-3 0,1-6-2356,-1 2 2681,0-7 0,6 1 0,1-5 0</inkml:trace>
  <inkml:trace contextRef="#ctx0" brushRef="#br0">5048 4900 8125,'-11'6'343,"-1"-1"174,1-5 1,-4 1-139,-1 3 0,-4-1 198,1 4 1,-3 5-107,0 3 0,-1 5-86,0-1 0,4 3-76,0 1 1,6 3-71,2 1 0,1 0-154,6-5 0,1 1 16,7 0 0,4-5-53,7-3 0,0-4-170,8-3 0,-2 1-511,10-5 1,-4 0-768,3-4 1,0-2 658,5-1 1,-2-4-377,-3-4 1,2-2 1116,-5-2 0,4-3 0,-2-5 0</inkml:trace>
  <inkml:trace contextRef="#ctx0" brushRef="#br0">5185 4979 8125,'-13'7'0,"-2"-3"0,2 2 672,-2 2 1,3-1-172,0 5 0,1-2 281,-1 9 0,2 0-245,3 4 1,1-4-18,6 0 1,0-1-247,0 1 1,7 1-69,4-5 0,6-3-421,6-5 0,-1-4 234,1 0 1,4-3-846,0-3 0,3-4 472,-3-4 1,-1-2-567,-3-2 0,-5-2 281,-3-2 0,-3-2 103,-5 2 1,-2-3 369,-5-1 1,-6 4 143,-6 0 1,-4 5-61,-7-1 0,-1 2-115,-3 2 1,-2 5 256,-5 2 1,3 4-47,1 4 0,5 2-288,-2 5 0,8 1 32,4-1 0,3 1 242,5-1 0,2 1 0,15 4 0,2 2 0</inkml:trace>
  <inkml:trace contextRef="#ctx0" brushRef="#br0">5448 5174 8125,'0'6'-145,"0"-1"516,0-5 1,0-5-93,0-3 1,0-2 387,0-1-128,0-1 1,0-3-109,0 0 1,0 4 108,0 3 0,4 0 43,-1-3 0,6 3-168,-1 1 0,2 4-301,1-1 1,1 3 112,-1 1 0,1 4-279,-1 0 1,1 8 28,-1 0 0,-3 2 73,-1-3 1,0 4-558,0 1 0,-1-1 279,-2-4 1,-2-3-352,1-1 1,0-4-23,1 1 66,-3-3 0,8-2 99,-5-3 1,3-2 265,-3-6 0,4-3 51,-4 0 1,3-6 119,-3 2 0,1 2 99,-1-2 0,-2 5-97,6-2 0,-5 4 570,0 0 0,4 6-277,0 2 1,0 3 347,0 1 1,1 5-181,3 3 1,-1 2 7,-2 1 0,2 4-191,-2 1 0,2 3-222,1-4 1,0 4-332,-4-4 0,3 0 215,-2-3 1,-2-2-264,2-2 0,-1 0 161,5-4 1,-4 0-1934,-1-4 1477,1 0 0,2-1-820,-2-3 0,0-2 1435,-4-6 0,5-4 0,-3-2 0</inkml:trace>
  <inkml:trace contextRef="#ctx0" brushRef="#br0">5927 5139 8433,'-1'7'511,"-3"-3"-260,3-3 98,-4-1-142,5 0 1,0-5-32,0-3 0,0 2-50,0-2 0,4-1 157,0-6 0,-1 2-72,-3-2 1,4 2 55,0 2 0,5 0 51,-1-1 1,2 5 185,1-1 1,1 5-107,-1 0 1,0 1-145,1 2 0,-1 0-167,1 0 0,-1 7 96,0 4 1,1 1-236,-1 3 0,-1 1 91,-2-1 1,1 5-403,-5-5 0,0 0 120,-4-4 0,3 1-384,1-1-134,0-4 138,-4-2 159,0-5 1,1-5 121,3-3 0,-3-6 183,3-1 1,-3-2-84,-1 2 0,4 2 452,0-2 0,1-1 34,-1 0 1,-2 5 211,6 3 1,-4 2-31,3-2 0,1 3-167,4 5 1,-1 0 467,0 0 1,2 0-247,2 0 0,-2 5-128,2 3 0,-2 3-99,-2 5 0,-3-4-364,0 4 1,-5-4-214,5 0 1,-5-1-950,0 1-1179,4-1 1814,-6 0 0,5 0-1100,-2-4 1188,-3-2 1,6-5 548,-4 0 0,4-5 0,4-1 0</inkml:trace>
  <inkml:trace contextRef="#ctx0" brushRef="#br0">6407 5025 10015,'1'8'1159,"3"-1"1,-1 1-638,4 3 1,-3 1-158,4-1 1,-1 1-206,5-1 0,-1 1-21,1-1 0,-1 0-225,0 1 0,1-6-430,-1-2 1,5-3 394,-1-1 0,4-1-572,-4-3 1,0-2 313,-3-6 1,-1 0-25,1-4 0,-2 0 35,-3-3 0,-2-1 384,-5 4 0,0 1-56,0 4 33,0-1 462,0 6-304,-5 1 0,4 6 103,-3 3 0,-1 2-50,1 6 1,1 3-110,3 0 0,1 2-30,3-2 0,-3-2-102,3 2 76,2-2 0,-1-2-3,3 0-162,2-4 0,-4-2 80,6-5 0,-5 0-175,1 0 0,-4-5 52,3-3 1,-3-6 21,4-1 0,-6-2 77,2 2 0,1 3 135,-1-4 0,4 4 151,-5 0 447,6 1-14,-2 4-431,4 2 0,0 7 171,1 1 0,-5 4-68,1 4 0,-2 1-164,2-1 1,1 0 66,-5 1 1,3-1-586,-3 1 0,4-1-147,-4 1 0,1-2-474,-2-3 0,0-2-492,5-5 0,-5 0 666,5 0 1,-4 0 807,3 0 0,1-5 0,3-1 0</inkml:trace>
  <inkml:trace contextRef="#ctx0" brushRef="#br0">6967 5048 7647,'0'8'72,"0"-1"0,0-3 63,0 4 1,0-5 336,0 5 1,0-4-141,0 4-1035,0-6-244,0 3 0,1-5 214,3 0 733,-3 0 0,9 0 0,-3 0 0</inkml:trace>
  <inkml:trace contextRef="#ctx0" brushRef="#br0">6944 4854 8125,'0'-6'-2388,"0"-5"2388,0 10 0,0-9 0,0 4 0</inkml:trace>
  <inkml:trace contextRef="#ctx0" brushRef="#br0">7149 4842 8125,'0'8'551,"0"0"0,0-1-320,0 5 0,2 0 23,2 4 0,-3-2 355,3 5 1,1-4-134,-2 4 1,5 0-72,-4 4 1,4 0-167,-5-1 0,5-3-323,-4 1 0,3-7-334,-3 3 1,1-4-1142,-1 0-1887,-3-1 3446,9-4 0,-3-2 0,4-5 0</inkml:trace>
  <inkml:trace contextRef="#ctx0" brushRef="#br0">7070 4979 8125,'6'6'0,"4"-5"0,-2 3 0,2 1 703,1-1 1,6 1-69,2-2 1,2-1 51,2 1 0,1-1-159,3-2 1,-3 1-165,3 3 1,-4-3-298,-4 3 1,-3-3 144,-5-1 0,1 0 29,-1 0 158,1 0-343,-6 0 0,0 1 16,-2 3-295,-3-2 25,5 8 100,-1-4 24,1 5 1,5 0 88,1-4 0,-5-2-242,1-5 1,0 0-73,3 0 89,1 0 1,-1 0 18,0 0 0,-3-1-114,0-3 0,-6 2-339,2-6 247,2 0 516,-4-3-194,3 0 735,-5 4-331,0 2 817,0 5-411,-5 0-372,3 5 0,-3 2 68,5 4 1,0-3 197,0-1-546,0 1 293,0 3-623,0 1 1,1-2 169,3-3 1,-1 2-532,4-5 0,1 1 72,3-1 0,1-3-158,-1 3 0,1-3 170,-1-1 1,4-1 110,1-3 1,-1-2-36,-4-5 1,2-1 193,2 1 0,-3-1 225,-1 1 1,0-1-100,-3 1 0,-2 0 276,2-1 0,-5 5 419,0-1 3,-1 5 1,-2 0 326,0 6 1,0 9-420,0 7 1,-4 2 14,0 2 0,-4 5-66,5 3 1,-6 0-219,1 0 1,2 2 44,-2-3 0,6-1-459,-2 2 0,3-7-214,1-1 1,0-2-534,0-5 1,0-1-2596,0-4 2602,0-4 0,3-4 945,1-6 0,10-4 0,-1-4 0</inkml:trace>
  <inkml:trace contextRef="#ctx0" brushRef="#br0">5642 6076 8125,'0'-12'963,"0"6"0,0 7 70,0 11 0,0 9-257,0 10 1,0 7-298,0 4 1,0 7 28,0 5 1,0 0-391,0-1 0,0-2 254,0-5 0,1-2-118,3-2 0,-3-9-204,3-10-54,2-5 0,-3-12 24,5-2 0,-5-9-490,5-7 1,-2-5 277,2-10 0,1 0-430,-5-7 0,-1 2 431,-3-6 0,-1 3-117,-3 1 1,-2-6 88,-5-2 1,-1 3 399,1 1 0,-1 2 206,1 2 0,-1 6 971,1 5-1023,5 6 1,1 12-75,5 5 1,0 8 625,0 8 0,5 8-310,2-1 0,3 2-76,2-2 1,1-4-125,2 0 0,-1-4-342,5 4 0,0-6-148,4-2 1,0-1-184,-1-6 0,2 0-575,3-4 0,-3-5 496,3-3 1,-3-7-78,-1-4 0,-2-3 91,-2 0 1,-2-5-202,-6 0 1,-4-4 96,-3 0 0,-3 3 415,-1 2 0,0 3 110,0 4 0,-1 2 165,-3 6 1,1 4 291,-4 4 0,4 3-301,-1 3 1,2 9 304,-2 7 1,3 4-194,-3 3 0,3 4 549,1 4 0,0 1-297,0 3 0,0-2-67,0 2 1,3-2-217,1-2 0,5 4-320,-1 0 0,2-5-659,1-6 1,1-5 511,-1-2 0,2-1-1267,2-8 0,-2-2 667,2-9 1,-6-1-367,-2-3 1,1-3 511,3-4 0,0-2-855,-4-2 0,3 1 374,-2-5 0,2 4-562,2-4 1667,-1 0 0,5-4 0,2 0 0</inkml:trace>
  <inkml:trace contextRef="#ctx0" brushRef="#br0">6270 6304 8216,'-6'-5'877,"1"4"0,5-5 224,0 2-296,0 3-267,0-5 230,0 6-481,0 6 1,0-4-100,0 6 0,1 3-129,3 4 0,1 6-225,2-2 0,7 2 112,-2 2 1,3 1-230,0 3 0,-1-3-950,5 3 0,-1-5 558,1-2 0,3 0-1384,-3-5 2059,-3 0 0,6-8 0,-5-2 0</inkml:trace>
  <inkml:trace contextRef="#ctx0" brushRef="#br0">6704 6247 8125,'-11'7'486,"-1"-2"164,1-5 1,-1 1 328,1 3 0,0 2-363,-1 5 0,-3 2-222,0 2 0,-1 3-140,5 5 0,0 0 173,-1 0 1,6 3-253,2 1 1,3 0-225,1-5 1,5 1-172,2 0 1,9-6-516,3-6 0,4-1-785,3-6 0,3 0 703,6-4 0,-2-5-314,-3-3 0,2-6 742,-6-1 0,1-5 389,-4 1 0,0-8 0,0-2 0</inkml:trace>
  <inkml:trace contextRef="#ctx0" brushRef="#br0">6887 6407 8125,'-5'19'-1104,"-3"0"0,-1-4 2148,2 4 0,-2-3-368,5 3 0,-5-4-254,1 4 1,3-5 55,2 1-112,1-7-173,2-3 0,5-5-138,3 0 0,2-9-339,2-2 0,3-8 237,0-1 1,0-5-44,-3-2 1,-1 0 0,0 0 0,1 1 359,-1-4 0,-3 1 161,0-2 0,-1 3 216,5 6 1,-1 3-227,0 0 0,0 8 403,-4 0-459,3 7 1,-7 4-112,4 8 0,-4 7-146,1 4 0,-8 4 102,-4 4 0,-2-3-184,-1 2 0,-1 2-39,1-1 1,0-2-80,-1-6 1,2 3 80,2-3 0,-1-1-45,6 1 0,-1-5-154,4 1 1,9-4 51,2-3 1,8 1-142,0-5 0,7-1 63,0-3 1,2-1-408,-1-3 1,1-2-22,2-5 1,-2-5-240,-5 1 0,0-1-124,0 0 0,-6 2 431,-1-5 0,-4 4 596,0-4 0,4 0 0,2-4 0</inkml:trace>
  <inkml:trace contextRef="#ctx0" brushRef="#br0">7401 6281 8125,'-2'11'752,"-1"-4"1,1 5 694,-1-1 0,1 6-518,2 5 0,0 1-203,0 0 0,5 4-209,3-1 0,3 1 34,5-4 1,-2-2-448,5-1 1,0-1-3,4-8 1,3-2-757,1-9 0,3-1 521,-3-3 1,0-4-450,-5-7 1,0-4-127,-3-8 1,-4 2-363,-7-6 0,-3 2 320,-5-1 1,-6-2 323,-6 5 0,-4-3 120,-7 3 0,-5 2 66,-3 6 1,-2 4 125,-1 7 0,4 3-114,-1 5 1,6 0-172,-2 0 1,8 5-370,4 3 768,7 2 0,3 1 0,15 1 0,3-1 0</inkml:trace>
  <inkml:trace contextRef="#ctx0" brushRef="#br0">7858 6259 10793,'6'12'1273,"-2"4"0,-3-2-704,-1 5 0,4 1-327,0 6 1,-1 0-168,-3 4 1,4-3-596,0 3 1,1-8 410,-1 1 0,-3-8-429,3 0 0,-3-2 45,-1-2-1168,0-4 0,0-3 1661,0-8 0,0-8 0,0-5 0</inkml:trace>
  <inkml:trace contextRef="#ctx0" brushRef="#br0">7823 6213 8125,'12'-1'798,"-1"-3"1,4 3 65,1-3 0,0 3-331,-1 1 0,3 0 438,5 0 1,0 3-402,0 1 0,-1 5 207,1-1 1,-1 2-295,-3 1 0,-3 1-326,-4-1 0,-6 4-29,-2 1 1,-3 0-188,-1-1 0,-10-1-438,-5 5 1,-5-5 413,-3 1 1,-4-2-970,0-1 1,2-2 461,6-3 1,-1 0-577,4-4-1,5-1 495,3 2 1,6-4-60,-2-4 0,8 1 314,4-4 0,7 0 177,4 0 1,-1-4 516,1 4 1,0 2-289,3 1 0,0 3 655,-3 1-461,-2 0 370,-6 5 0,-5 2-209,-2 9 1,-8-4 60,-3 4 1,-7 0-180,-1-1 0,-5 4-305,5-3 0,-4-1-63,4-4 0,1-3 20,6-1-1362,-2-4 1081,9 2 1,-4-6-1539,5-3 1941,0-2 0,5-11 0,1-1 0</inkml:trace>
  <inkml:trace contextRef="#ctx0" brushRef="#br0">8143 6533 8183,'6'-5'538,"5"3"-186,-5-3-83,0 0 1,3-1-31,-5-6 0,0 5-9,-4-1 1,4-3 107,-1-4 0,1-6-30,-4 2 0,0-4-86,0-3 1,0 0 43,0-4 0,0 5 94,0-2 1,0 7-81,0 1 1,1 6 6,3 1-90,3 1 1,4 10-102,0-3 0,5 3 11,-1 1 0,0 0-265,-3 0 1,0 3-625,3 1 0,-2 4 444,2-4 1,-2 3-912,-2-3 1,-3 1-166,0-1-366,-1-3 1780,5 4 0,-6 0 0,-1 2 0</inkml:trace>
  <inkml:trace contextRef="#ctx0" brushRef="#br0">8212 6327 8125,'0'8'103,"0"-1"1,1-3 610,3 4 0,2-6-201,5 2 1,1 1-375,-1-1 0,2 1 64,2-1 1,-2-3-894,2 3 0,-2 1 406,-2-1 0,-3 0 284,-1-4 0,-4 5 0,2 1 0</inkml:trace>
  <inkml:trace contextRef="#ctx0" brushRef="#br0">8177 6521 8125,'5'12'3339,"2"-2"-2776,4-2 1,2 0-141,2-4 0,3 1 335,5-1 1,0-3-268,-1 3 1,0-3-463,-3-1 0,1 0-609,-4 0 1,-1 0-1952,-4 0 2531,-4 0 0,3 0 0,-4 0 0</inkml:trace>
  <inkml:trace contextRef="#ctx0" brushRef="#br0">8817 6293 8125,'11'0'1039,"-3"0"233,0 0 1,0 1-259,8 3 1,7-3-461,7 3 0,11 1 178,8-1 0,13 0-795,-24-4 1,0 0-1,5 0 1,1 0 274,-1 0 1,1 0-1,0 0 1,0 0-62,-4 0 0,0 0 0,-3 0 0,1 0-169,-2 0 0,0 0 1,19-5-104,-10-3 1,-13 2-383,-9-2 0,-5 2-1410,-7-2 925,-5-2-1820,-1 9 2009,-5-4 1,-1 5 397,-3 0 1,2 0 400,-6 0 0,-5 0 0,-4 0 0</inkml:trace>
  <inkml:trace contextRef="#ctx0" brushRef="#br0">9251 6076 8125,'13'-4'1555,"2"0"1,-1 0-697,5 4 1,5 2-333,6 2 1,8-2 242,4 6 0,3-1-269,0 5 1,1 0-55,0 4 1,-4-2-11,0 5 1,-6 0-199,2 4 1,-7-2-165,-4-2 1,-8 3 119,-4-3 0,-8 1-440,-3-1 1,-4 1 256,-4-4 1,-6 3-613,-5-4 1,-5 0 95,1-3 0,-3-1-86,-1 0 0,-1 1 143,-2-1 1,5-1 88,-2-2 0,8 1-615,0-5 201,2-1-244,2-3 600,-1 0 1,6-1-476,2-3 0,4 2 22,4-6 869,2 6 0,11-14 0,1 4 0</inkml:trace>
  <inkml:trace contextRef="#ctx0" brushRef="#br0">8908 6144 8125,'8'0'72,"0"0"0,-5 0 366,5 0 511,-6 0 1,2 6-352,-8 1 0,-3 3-242,-8 2 0,-3 0-117,-5 4 0,-4 1 51,1 6 1,-6 0-37,2 0 0,-2 0-236,1 0 1,5-1 43,7 1 1,6-4-121,5 0 0,7-5-17,1 2 0,12-9 58,10-3 1,8-2-374,8 2 0,2-2 184,6 1 0,0-1-121,-1-2 0,2 0-310,3 0 0,-8 3-448,-1 1 0,-4 4 1085,-2-4 0,-1 5 0,0-3 0</inkml:trace>
  <inkml:trace contextRef="#ctx0" brushRef="#br0">10564 5916 8125,'-11'0'24,"3"0"403,1 0-182,4 0 155,-7 0 1113,9 0-498,-4 0 188,0 0-160,3 0-168,-8 0-557,9 5 1,-8 1-50,5 6 0,0 3 19,4 0 1,-3 6-50,-1-2 0,0 3-33,4 5 1,0 2-73,0 6 0,0-2-162,0-3 1,4 2 7,0-6 0,3 0-317,-3-7 1,5-3-557,-2-4 510,-1-6 74,4-1 1,-5-10 53,2-3 1,-2-7-46,-5-4 0,0-4 97,0-3 0,-1 0 180,-3-4 1,2 3 62,-6-3 1,1 1 178,-5-2 0,1 3 140,-1 5 1,5 1 34,-1-1 667,1 5-742,0 1 0,2 12 370,5 5 1,0 7-188,0 8 1,5 1-50,3 3 0,7 3-204,4-3 1,-1-1-145,1 1 0,0-5-300,4 1 1,0-2 224,-1-2 0,1-4-731,0-4 1,0-1 391,0-2 1,0-2-356,-1-1 0,-4-4 204,-3-4 0,-2-2 183,-1-2 1,-6 1 79,-2-5 0,-3 4 192,-1-4 1,0 5 11,0-2 0,0 4-194,0 0 615,0 1-186,-5 5 94,4 0 1,-4 12-35,5 1 1,0 5 96,0 3 1,0-1-88,0 5 1,0-1-103,0 1 1,0 2-236,0-2 1,1 3 131,3 1 1,-3-4-180,3 0 1,1-4 71,-1 4 0,4-5-590,0 1 0,-2-3 269,2-5 1,-4 2-771,3-5 0,-3 1-841,4-1-183,-6-3 821,9 4 0,-9-6 613,6-3 0,-4 1 681,3-4 0,1-1 0,3-3 0</inkml:trace>
  <inkml:trace contextRef="#ctx0" brushRef="#br0">11044 6030 8125,'-6'-1'2419,"2"-3"-1388,3 3-429,1-4-407,0 15 1,0 1 100,0 8 1,5 3 114,2-3 0,3 3-480,2 0 1,-5 1 104,1 0 0,0-4-800,3 0 0,1-5 483,-1 1 1,2-3-1411,2-5 1,-2-2 1690,2-5 0,3 0 0,-1 0 0</inkml:trace>
  <inkml:trace contextRef="#ctx0" brushRef="#br0">11432 6030 8125,'-11'0'0,"-1"0"0,1-4 1234,0 1-747,-1-1 1,1 10 502,-1 6 0,1 0-334,-1 7 1,1 0-53,0 4 1,1 4-372,2-1 0,3 2-214,5-1 0,1-3-166,3 3 0,6-8 178,5-4 0,7-2-1090,1-2 1,1-4 577,6-4 1,1-3-1139,3-3 0,-5-4 612,-2-4 1,-3-4 1006,-1-1 0,5-9 0,1 1 0</inkml:trace>
  <inkml:trace contextRef="#ctx0" brushRef="#br0">11649 6087 8125,'-7'12'-642,"-1"-1"0,2 2 1406,-2 2 1,3-2-194,5 2 1,0-1-331,0 1 1,0-2-3,0 2 0,0-2-232,0-2 1,1 1 204,3-1-221,2-5 1,6-1-171,-1-5 0,-3-1-228,0-3 0,-1-2 200,5-5 1,-5-5-81,1 1 1,-1-1 329,5 0 0,-5 0-75,1-3 0,-2 1 469,2 3 0,1 2-194,-5-2 0,5 6 463,-2 2 0,0 3-199,0-4 1,-3 6 517,4-2-840,-1 2 0,3 4 69,-2 2 0,-3 2-266,-5 5 0,4 1 91,0-1 0,-1 2-94,-3 2 0,0-2 37,0 2 1,-3 1-151,-1 0 1,0-1-15,4-4 1,1 1-108,3-1 1,-1 1-13,4-1 0,5-3 116,3-1 0,5-4-534,-1 1 1,3-3 236,1-1 0,1-1-431,2-3 1,-3-3 312,0-4 1,-1 0 334,-7-1 1,-4 0 85,-3-4 0,-6 2 172,2-5 1,-9 4 58,-6-4 1,-6 4-32,-6-4 1,-1 4 30,-2-4 1,2 8-37,-3 0 0,3 7 91,1 0 0,4-1-40,0 1 0,5 1-630,-1 3 0,6 1 523,1 3 0,6-3 0,-3 4 0</inkml:trace>
  <inkml:trace contextRef="#ctx0" brushRef="#br0">12266 6007 8391,'6'2'1666,"-2"1"1,-3 0-1061,-1 5 1,0 0-173,0 8 1,4 1-256,0 6 1,4 4 59,-5 0 0,5 3-206,-4-3 1,3-1-353,-3-3 1,4 0-508,-4 0 1,1-5-2610,-1-3 1921,-3-7 1514,4-3 0,0-10 0,1-2 0</inkml:trace>
  <inkml:trace contextRef="#ctx0" brushRef="#br0">12255 5996 8125,'11'0'0,"0"0"735,1 0 0,-1 0 131,1 0 0,3 0 215,0 0 1,5 5-339,-1 3 1,2-2-270,-2 2 1,1-1-94,-5 5 1,-3-1-143,-5 0 0,-4 1-343,1-1 1,-9 5 118,-7-1 1,-4 0-548,-7-4 1,-1 5-22,-3-1 1,3-1-561,-3-7 1,8 2-1270,4-5 1061,2 0 812,7-4 1,7 0 120,11 0 1,0 0 454,7 0 1,4 0-114,4 0 0,0 0 648,-5 0 1,0 1-113,-3 3 0,-2 2 325,-6 6 1,-5-1 41,-2 1 0,-3 3-307,-1 0 1,-6 2-231,-5-2 1,-6-2-67,-6 2 0,-1-6-211,-2-2 0,1 0 126,-1 0 0,3-2-601,4-5 0,2 0-184,6 0 0,1-1-483,2-3 1,3-2-555,5-6 0,5 0 190,3-3 1463,2 2 0,7-9 0,0 4 0</inkml:trace>
  <inkml:trace contextRef="#ctx0" brushRef="#br0">12620 6236 8125,'0'11'470,"0"1"0,0-5 112,0 1 271,0-6-344,0 9-1,0-10-292,0 4 0,0-15 40,0-5 0,0-2-53,0-2 0,0 0-142,0-4 0,0-1 114,0-3 0,1 7 29,3-3 1,-1 4-127,4 0 0,1-1 115,3 5 1,6-1-137,2 5 1,2 3 117,2 1 0,0 4-493,0-1 0,-4 3 176,0 1 1,-5 5-897,1 3 0,-2-2-19,-2 2 1,-4-1-413,-4 5 1,-1-5 1468,-2 1 0,-5 0 0,-2 3 0</inkml:trace>
  <inkml:trace contextRef="#ctx0" brushRef="#br0">12563 6156 8125,'11'0'0,"-2"0"606,3 0 1,-3 0-154,6 0 0,3 4 193,1-1 0,6 1-277,2-4 1,3 0-341,-3 0 1,-1 2-872,-3 1 1,-5-1 292,-3 1 549,-7-1 0,-3 3 0,-5 1 0</inkml:trace>
  <inkml:trace contextRef="#ctx0" brushRef="#br0">12597 6339 8125,'9'3'481,"3"1"1,-2 0 35,9-4 0,0 0 9,4 0 0,3-1-508,1-3 1,3 1 35,-3-4 1,-2 3-1069,-6-4 1,3 2 306,-3-2 707,3-2 0,0 4 0,1-6 0</inkml:trace>
  <inkml:trace contextRef="#ctx0" brushRef="#br0">7012 7229 8125,'-1'-10'119,"-3"3"0,3 0 120,-3 3 0,3 2 175,1-6 124,0 6 53,0-8-113,0 8-3,0-3 0,5 5-62,3 0 1,2 2-24,1 1 1,6 4 103,2 4 0,4 4-120,3 1 0,9 5-5,6 2 0,9 5-392,3 6 1,-21-16 0,1-2 131,1 1 1,0 1 0,3 1 0,-1 0-231,0 0 0,0 0 0,-1 2 0,1 0 145,2-2 0,0 0 0,-1 1 0,0 0-4,-1-2 1,0-1-1,-2-1 1,0-1-334,23 8 1,-2 0 212,-1 0 0,-1-2 48,-7-1 0,-3-4-371,-9-5 1,-5-3 156,-2 0 0,-4-6-233,-4 2 1,-3-3-409,-4-1 219,-6 0 0,-1-5-253,-5-2 0,-5-4 177,-3 0 1,-3 0 763,-4-1 0,-3-4 0,-5-2 0</inkml:trace>
  <inkml:trace contextRef="#ctx0" brushRef="#br0">8154 7549 8125,'-11'0'928,"3"0"-545,1 0 1,3 0 103,-4 0 543,6 0-626,-3 5 1,5 2 156,0 4 0,1 0-147,3 1 1,1-5-30,3 1 0,6 0-67,-3 3 0,8 1-107,0-1 1,3 2-4,0 2 1,3-2-1,1 2 0,0 1-90,4 0 1,-3 3 95,3-4 0,-3 5-271,3-1 1,-6-2 65,-1-2 1,-5-1-193,-7 1 1,-4-6 127,-3 2 0,-3-2-123,-1 3 1,-5-5 18,-3 1 1,-6-4 33,-1 3 1,-9 0-15,1 0 0,-4 2 63,1-5 0,0 1 2,-4-1 1,4-3 23,0 3 0,2-2-124,1 2 1,4-2 106,0 1 1,5-1-238,-1-2 0,6 0-566,1 0-230,6 0 89,-4 0 0,8 0 386,2 0 0,6 0-504,5 0 1,1-2 1128,0-1 0,1-4 0,6-4 0</inkml:trace>
  <inkml:trace contextRef="#ctx0" brushRef="#br0">7127 7001 9194,'0'-6'1525,"-2"2"-1286,-1 8 0,-8-2-217,-4 6 1,-6 1 59,-2 6 1,-5-2-13,-6 2 0,-2-1-14,-2 1 0,1-2 135,-5 2 0,3-2-167,1-2 1,1 0 94,10 1 1,6-1 182,6 1-116,2-1 0,8 1 166,5-1 0,10 0-96,9 1 1,4-1 0,4 1 0,2 3-369,5 0 0,0 0 132,1-3 0,-2 3-567,-3 0 1,-2 0 316,-5-3 1,0-1-889,-1 1 1,-4-2-574,-3-3 195,-7 4 1496,-3-10 0,-5-1 0,0-6 0</inkml:trace>
  <inkml:trace contextRef="#ctx0" brushRef="#br0">8885 7618 8125,'7'-2'353,"-3"-1"1,1 0-67,-2-5 1,3 6 631,-3-2-116,-1 3-293,3 1 1,-5 9-27,0 2 0,0 9-10,0 3 1,0 1-195,0 7 1,0-4-42,0 3 1,0 0-180,0 5 1,0-1 52,0 0 1,0-5-477,0-2 0,0-3 290,0-1 1,0-5-1827,0-3 383,0-7 680,0-3 1,0-8 285,0-4 1,0-2-3,0-10 1,-4 3 324,0-3 1,0 2-14,4-2 1,0-2 276,0 6 0,2 0-141,1 3 1,0 1 476,5 0 1,-1 0-1,5 4 1,3-2 172,0 5 1,5 0-243,-1 4 0,2 0 83,-2 0 0,2 0-310,-2 0 0,3 0 89,1 0 0,-6 0-135,-1 0 0,-4 0 72,0 0 1,-1-4-341,1 1 54,-6-6 1,3 2-63,-5-4 0,1 1 79,-1 2 1,-3-2-30,3 2 1,-2-2 336,2-1 1,-3 0-128,3-1 1,-3 4 375,-1 1 1,0-1 46,0-3 272,0-1-255,0 1 0,-1 1 139,-3 2 0,2 2 303,-6 2-54,6 3-479,-9-4 114,10 5-347,-4 0 1,4 0 81,-3 0 1,3 1 35,-3 3 0,3 2-49,1 6 1,1 0-28,3 3 0,-3-1-327,3 5 1,1 2 121,-1 5 1,5-1-380,-2 1 0,0 0 207,0 0 0,-3-2-705,4 3 0,-5-3 392,5-1 0,-5-5-768,0-3 0,0-2-559,1-2 249,-3-5 1595,9-1 0,-4-15 0,6-2 0</inkml:trace>
  <inkml:trace contextRef="#ctx0" brushRef="#br0">9502 7675 8125,'-11'5'1924,"-1"-3"-1333,1 6 1,-1 0 244,1 3 1,0 6-312,-1 2 1,5 2-240,-1 2 1,5 4-71,0-1 1,1-3-1,2-4 1,5-1-97,3 1 0,7-6-163,4-6 0,4-4 237,4 1 1,-2-3 44,6-1 1,-6-5 29,2-3 0,1-6-298,-2-1 1,0-5 8,-7 1 1,-3-7-190,-4 0 1,-2-1-69,-3 4 1,-2 0-130,-5 1 1,-5 2-1176,-2 1 0,-7 5 335,-1-1-1,-6 3 716,2 0 0,-1 5-320,1-1 1,-1 5 103,4 0 747,1 1 0,4-3 0,-1-1 0</inkml:trace>
  <inkml:trace contextRef="#ctx0" brushRef="#br0">9902 7606 8125,'10'-1'-1915,"-2"-3"4184,2-2-1567,-9 0 1,3 0-132,-8 6 1,-2 2-182,-6 2 0,0 1 12,-4 2 0,4 3-115,-4-2 1,4 2-55,0 2 1,2-1-267,3 0 0,-2 1 139,5-1 0,0 4-254,4 1 1,0 0 130,0-1 1,6-2-220,6 2 0,1 2 122,6-2 0,-4 0-135,4-3 1,-5-1 10,1 1 0,-6-1-137,-1 0 110,-6 1 1,2-2 94,-8-2 1,-6-3-425,-5-5 1,-6 0 182,2 0 1,-2 0-482,-2 0 1,1-5 79,3-3 812,-2-2 0,8-2 0,-3 1 0</inkml:trace>
  <inkml:trace contextRef="#ctx0" brushRef="#br0">10096 7743 8125,'8'0'2274,"-1"0"-1858,1 0 1,2 2 168,-2 1 295,2-1-579,-4 8 1,0-4 97,-2 6 1,-2-1-175,-2 0 0,0 5-181,0-1 1,0 5-651,0-1 0,0-1 430,0 1 1,-2-1-1208,-2 1 1,2 1 659,-6-5 0,6 1-1198,-2-5 1921,3-5 0,1-1 0,0-5 0</inkml:trace>
  <inkml:trace contextRef="#ctx0" brushRef="#br0">9970 7743 8125,'7'-1'888,"-3"-3"1,2 3 459,2-3 0,2 3-607,1 1 0,7 0-157,5 0 1,1 0-157,6 0 1,-3 0-1005,3 0 0,-4 0 441,0 0 1,-3 0-1721,-4 0 1,-2-1 371,-6-3 1483,1 3 0,-1-15 0,0 4 0</inkml:trace>
  <inkml:trace contextRef="#ctx0" brushRef="#br0">11661 6727 8415,'6'0'2784,"-6"5"-2094,-8 3 0,-8 12-58,-7 7 0,-5 6 11,-6 5 1,-5 7-576,18-19 1,0 2-1,-3 1 1,-1 1 148,1 1 0,-1-1 0,0 1 0,0-1-176,2-1 0,1-1 1,1-2-1,1 0 183,-18 24 0,4-5-376,3-3 0,9-8 173,6-7 0,4-4-679,0-4 0,5-2 117,-1-6 1,5-3-854,0-1-193,1-4 0,2 1 1109,0-8 1,0-3-1331,0-4 1843,0 0 0,5-11 1,2-2-1</inkml:trace>
  <inkml:trace contextRef="#ctx0" brushRef="#br0">10941 7264 8101,'0'6'-2071,"0"0"5033,0-2-1166,0-3 68,0 10-1301,0-5 0,0 5 339,0 1 1,0 3-311,0 0 0,0 6-40,0-2 1,-4 7-335,1 5 0,-5 0 19,4 0 0,-1 1-104,1-6 1,3 5 117,-3-5 1,3-3-263,1-4 0,5-9 114,3 2 0,7-8-251,4-1 1,4-6-135,3-5 1,0-7-207,4-4 1,1-3-37,3-1 0,-4-2 213,1 2 1,-6-1-445,2 9 0,-3-4 299,-1 3 0,-5 5-281,-3 3 0,-3 6-233,0-2-595,-6 3 0,1 1 1565,-4 0 0,4-5 0,4-2 0</inkml:trace>
  <inkml:trace contextRef="#ctx0" brushRef="#br0">11626 6715 8101,'-11'0'254,"0"0"1,-1 2 660,1 2 0,-1-2-258,1 6 1,-6-4-90,-2 3 1,-3 2-159,-5 6-1,-4-1-114,-7 5 1,2-4-60,-6 4 1,6-3-202,2 3 0,5-7 255,6 0-636,5-1 202,7-9 0,11 1-162,7-6 1,10-4-160,6-4 1,3-4 225,5-1 0,2-3 28,-3 4 1,3-4 78,1 4 0,-3 0 291,-1 3 0,-3 1-89,3-1 0,-4 1 360,0-1 0,-3 6-62,-4 2 0,-2 4 93,-6 4 1,-1 4-71,-2 7 0,-3-1-51,-5 5 1,0 0-200,0 4 0,0 0 72,0 0 1,0-1-165,0 1 1,0-1 80,0-3 0,1 1-531,3-5 0,-3 2-119,3-2 0,1-6-1254,-1 2 205,5-2 1,-6-2 141,4-4 1427,-4-1 0,7-2 0,-4 0 0</inkml:trace>
  <inkml:trace contextRef="#ctx0" brushRef="#br0">1530 8954 8010,'12'0'-313,"-1"0"355,1 0 1,-5-4 296,1 0 0,-4 1 95,3 3 0,-4-2 140,1-2 350,-3 3-130,4-9-459,-4 9 1,3-8-109,-8 5 1,2 0 126,-6 4 0,-1 0-170,-6 0 1,1 0-88,-5 0 0,0 0-75,-4 0 0,-1 5 65,-3 3 0,3-2-237,-2 2 0,2 0 112,1 3 1,0 0-145,0 1 0,4-5 79,0 1 1,9 0 35,-2 3 1,5 0 49,-1 1 1,4-4-4,8-1 0,9-1 205,10 2 0,1 1-108,6-5 0,4 3 19,5-3 0,2 5-36,-3-1 0,1 1 40,-5-2 1,-1 3-37,-3-2 0,-2 6-107,-5 1 0,-6 2 31,-6-2 1,-6-1 20,-9 5 1,-3-4 70,-9 4 0,-1-5-52,-6 1 1,-1 2-116,-3-2 0,3-4 68,-3-3 1,3-5-137,1 0 0,0-1 90,1-2 1,3-2-202,0-1 0,6-4-47,1-4 1,2-4-49,6-1 1,1 0-682,3 1 691,5 2 0,0-4-659,2 6 0,2 3 47,-5 1 963,5-1 0,-3-3 0,6-1 0</inkml:trace>
  <inkml:trace contextRef="#ctx0" brushRef="#br0">1759 8954 8078,'0'-6'-513,"0"-5"1191,0 5 0,0-1 382,0-1-80,0 5-651,0-7 0,1 9 731,3-3-649,-3-2 1,6 5 55,-4-3 1,0 2 271,4 2-303,-4 6 1,6 0-161,-5 5 0,3 1-30,-3-1 0,5 1-147,-1-1 1,-2 0 163,2 1 1,-1-1-133,5 1 0,-1-2 103,0-3 1,1 2-267,-1-5 0,2 0 0,2-4 1,-2 0-254,2 0 0,-2-5 29,-2-3 0,1-3-145,-1-4 0,-1-3 64,-2-5 1,1-4 84,-5 1 0,3-1-159,-3 4 1,0 2 76,-4 2 1,0 2-457,0 6 445,0-1 0,-5 6-631,-3 2 1,2 4 103,-2 4 0,4 2-76,-3 6 1,3 3 947,-4 0 0,1 5 0,-5-2 0</inkml:trace>
  <inkml:trace contextRef="#ctx0" brushRef="#br0">1953 9057 8693,'-5'-7'2489,"4"4"-1919,-3 6 0,3 4-5,1 4 0,0 4-156,0 1 0,1 4-172,3-1 0,-3 3-62,3 0 0,-3 0-402,-1-3 0,4 3-156,0-3 1,1-2-509,-2 2 1,0-6-1,5-1 1,-5-2 379,5-7 1,-4 1 510,3-4 0,-4-5 0,2-1 0</inkml:trace>
  <inkml:trace contextRef="#ctx0" brushRef="#br0">2273 9011 8364,'-7'-5'1839,"-3"4"-1432,9-4 1,-5 5 244,2 0 207,3 0-468,-5 0 1,6 5 99,0 2 1,0 3-236,0 2 1,0-1-45,0 1 1,2 3-195,2 0 1,-3 2 70,3-2 1,-3-2-241,-1 2 1,0-2 188,0-2 0,4 0-506,0 1 0,-1-5 22,-3 1 27,0-5 221,0 2 0,0-7-155,0-1 0,2-8 171,1-4 0,-1-5 45,1 1 1,-1-1 413,-2 1 0,4-3-173,-1 3 0,6 2 517,-1 2 0,2 2-163,1 2 0,1 1 43,-1 2 1,5 3-110,-1 5 0,4 1-53,-4 3 0,1 3-191,0 4 0,-4 6 94,4 2 0,-5-2-299,-3 2 0,1-1 101,-6 1 1,5 1-318,-4-4 1,1-1-325,-1-4 152,-3-4 0,5-2 88,-2-5 0,-3-3-216,3-4 1,1-1 141,-1-7 1,4-3 97,-5-1 0,6-3 50,-1 0 1,-2 3-15,2 0 0,0 5 401,3-2 0,0 5 12,1 3 0,0-1 338,4 6 1,-4 0-112,4 7 0,-4 0 158,0 7 0,-2-2-76,-2 6 0,2 2-121,-3-2 1,0 4-198,0-4 1,-4 4 158,1-4 1,1 4-620,-2-3 0,1-1 231,-4-4 0,0 1-2319,0-1 1303,5 1 1,-2-6-295,4-2 0,-3-3 1432,4-1 0,5-5 0,4-1 0</inkml:trace>
  <inkml:trace contextRef="#ctx0" brushRef="#br0">2981 8988 8137,'0'-11'3100,"0"4"-2607,0 2 1,0 7-206,0 1 0,1 4 184,3 4 0,-3 1-145,3-1 1,1 2-282,-1 2 1,1-1-192,-1 5 1,-3-4-250,3 4 1,-2-5-140,2 1 0,-1 2 300,4-2 0,-4 2-1053,1-2 1,1-2 504,-1 2 0,1-6 781,-2-2 0,-1-4 0,3 2 0</inkml:trace>
  <inkml:trace contextRef="#ctx0" brushRef="#br0">2901 8988 8137,'4'-7'692,"0"-1"1,1 2-221,-2-2 1,4-1-173,4 5 1,4 1 277,1 3 0,4 0-154,-1 0 1,3 0 36,0 0 0,2 5-101,3 2 1,-3 3-105,3 2 1,-7 0-127,-1 4 1,-5-4-136,1 4 0,-3 0-228,-5-1 0,-1 4 196,-6-3 1,0 0-136,0-1 1,-6-2 18,-1 2 0,0-2-966,0-2 125,-1-4-201,-3 3 871,4-9 0,7 3 219,8-8 1,2 3 223,2-3 1,0 3-106,4 1 1,-2 0 74,5 0 0,-2 1-25,2 3 0,-2 2 31,-6 6 0,-1-1-70,-2 0 1,1 5 125,-5-1 0,0 1-59,-4 0 0,-5-2 144,-3 5 1,-4-5-175,-3 1 1,-3-2-15,-4-2 1,0-5-146,3-2 1,-6-3 95,2-1 0,1 0-283,3 0 0,0-5-19,-4-2 1,4-7 4,0-2 0,5-3-88,-1 4 1,4-1-393,3 1 1,-1 2 3,5-2 1,1 2 773,3 1 0,0-4 0,0-2 0</inkml:trace>
  <inkml:trace contextRef="#ctx0" brushRef="#br0">3518 9114 8137,'11'-12'2667,"-5"1"-1303,5 5-400,-10 1-560,4 5 0,-5 5 102,0 2 1,0 3-175,0 2 0,0 3-77,0 0 1,0 6-186,0-2 0,0-2 108,0 2 1,0-5-385,0 2 0,4 0-191,0-1 0,1 1-508,-2-5 0,-1 0-663,1 1 1,3-5 709,-3 1 0,6-5-932,-1 0 1790,-3-6 0,10-9 0,-2-6 0</inkml:trace>
  <inkml:trace contextRef="#ctx0" brushRef="#br0">3837 9080 8137,'-6'0'497,"-4"5"1,9-3 726,-3 6 1,-1-1-651,1 5 0,0 3-193,4 0 0,0 4 50,0-3 0,1 3-112,3-4 0,4 1-69,7 0 0,-1-5-10,5 0 0,-1 0-364,1-8 1,4 1 68,0-4 0,-2-1-143,2-3 0,-1-4-12,-7-7 0,0-1-311,-4-3 0,-4-3-76,-3 3 1,-8-1 170,-4 1 1,-7-3-41,-4 3 0,-8 3 76,-3 0 0,1 5-70,-2 3 1,2 0-28,-2 4 1,1 0-76,7 4 1,-1 0-262,9 0 823,0 5 0,8-4 0,12 9 0,8-3 0</inkml:trace>
  <inkml:trace contextRef="#ctx0" brushRef="#br0">4226 9057 8137,'-7'5'1452,"2"-4"-526,5 9 1,0-3 334,0 4-733,0 0 1,0 1-18,0-1 0,0 1-170,0-1 1,-4 2-306,1 2 1,-2-2 135,1 2 1,1-2-989,-4-2 1,4 0-183,-1 1 1,-1-4-2485,1-1 3482,1-4 0,-2 7 0,-2-4 0</inkml:trace>
  <inkml:trace contextRef="#ctx0" brushRef="#br0">4203 9114 8137,'-8'0'857,"1"0"113,4 0-145,-2 0-441,5 0 1,5 4 76,3-1 0,2 1-152,1-4 0,5 0-222,-1 0 1,5 4 111,-1 0 1,-1 3-526,1-3 0,0 1 294,4-1 0,-4-1-786,0 4 0,0-4 100,4 1 0,-4 1-186,0-1 0,-5-1 228,1-3 1,-2 0 7,-2 0 668,1 0 0,-5-5 0,1-2 0,-6-3 0,2-2 0,-4 1 0,-4-1 0,3 1 0,-3-1 0,-1 5 75,1-1 1,-1 4 158,1-3 0,3 3 143,-3-4 1,2 6 1067,-2-2-325,3 3-228,-4 1 298,0 0-312,3 5-614,-3 1 0,5 6-152,0-1 0,0-3-178,0-1 0,0 1-419,0 3 0,0 1 155,0-1-120,0 1 0,0-1 191,0 0 0,0 1-700,0-1 0,0-3-331,0-1 54,5-4 1236,-3 2 0,8-5 0,-4 0 0</inkml:trace>
  <inkml:trace contextRef="#ctx0" brushRef="#br0">4945 9000 9289,'7'2'1640,"-4"6"1,-1 1-1244,-2 10 1,0-4-160,0 4 0,0 0-9,0 4 0,-4 0-475,0 0 0,0-1 241,4 1 1,-4-5-1301,1-3 0,-1-2 666,4-2 1,-1-4-1645,-3-4 2283,2-1 0,-8-7 0,4-2 0</inkml:trace>
  <inkml:trace contextRef="#ctx0" brushRef="#br0">4683 9011 8137,'10'-1'1097,"-3"-3"0,3 3-344,-2-3 0,6 3-118,1 1 0,9 0-106,-1 0 0,8 0-160,-1 0 1,8 0 136,4 0 0,-3 0-124,-1 0 0,-3 0-895,-5 0 1,-6-4 375,-5 0-1620,-5 0 0,2 3 1757,-9-3 0,3-2 0,-3-6 0</inkml:trace>
  <inkml:trace contextRef="#ctx0" brushRef="#br0">2547 10165 8137,'7'-2'650,"1"-2"1,-4 2-168,4-6 1,-1 6 264,5-2 0,-1 3-262,0 1 1,6-4-36,2 0 0,6 0-211,2 4 1,3-1-246,-3-3 1,1 3-257,-1-3 0,-7 2-881,3-2 479,-8 3 0,-2-5-2206,-6 6 2869,-4 0 0,2-5 0,-5-1 0</inkml:trace>
  <inkml:trace contextRef="#ctx0" brushRef="#br0">3472 9948 8137,'-11'0'278,"-1"0"0,-1 0-23,-2 0 1,2 3 265,-2 1 0,3 6-98,0 2 1,-3 0-31,0 7 0,-1-3-81,5 3 0,0 0-31,-1 4 0,6 1-192,2 2 1,3-5 95,1 2 0,6-8-162,6 0 1,0-4 89,7-3 1,4-3-229,4-5 0,1 0 53,-2 0 1,-2-4 20,3 0 0,-3-7-135,-1 3 1,-6-8-95,-6 5 1,-1-7-170,-6 3 1,0-6 173,-4 2 0,-9-1-93,-3 1 0,-8-3 79,-3 3 0,0-1-161,-3 1 1,-2 4 50,1 7 1,1-1-142,3 5 1,4 1 65,0 3 0,10 5 464,1 2 0,6 3 0,2 2 0,0-1 0</inkml:trace>
  <inkml:trace contextRef="#ctx0" brushRef="#br0">3792 10187 8137,'0'12'97,"0"-1"1,0-3 443,0-1-332,0 1 132,0 4 61,0-6-296,0-1 0,0-6 128,0-3 1,-2-8 35,-1-7 0,-4-2-40,-4-2 0,-1-1-101,1-3 0,-2-2 48,-2-5 1,2 1 112,-2 2 1,3 3-47,0 6 1,4-1 160,1 0 1,4 5-270,0 3 1,6 3 101,5 5 0,3-2-207,5 5 0,-2-1 111,5 1 1,0 3-141,3-3 0,5 3 125,0 1 1,-1 0-789,-3 0 0,-5 0-156,-3 0 1,-3 1-510,-5 3 0,2-1-76,-5 4 0,-1-3 1402,-7 4 0,-8-6 0,-5 3 0</inkml:trace>
  <inkml:trace contextRef="#ctx0" brushRef="#br0">3655 10016 8137,'11'0'398,"1"0"0,-1 0-45,0 0 0,5 0 140,-1 0 1,5 0-72,-1 0 1,7 0-297,0 0 0,5 0-7,-5 0 0,6 0-154,-2 0 0,-2-4-937,-1 0 1,-4-3 582,-4 3 0,-1-1 389,-3 1 0,-2 3 0,3-4 0</inkml:trace>
  <inkml:trace contextRef="#ctx0" brushRef="#br0">4351 9902 9631,'-6'0'2310,"1"5"-1785,5 3 1,0 2-198,0 1 1,4 6 8,0 2 0,1 2-82,-2 2 1,3 0-281,1 0 0,2-2 97,-5-2 0,3 3-862,-3-3 0,1-1 388,-1 1 0,-3-5-3006,3 1 3408,-3-2 0,-6-7 0,-1-1 0</inkml:trace>
  <inkml:trace contextRef="#ctx0" brushRef="#br0">4077 10005 8137,'15'-10'0,"1"2"0,4-1 1678,-1 5 0,8-1-764,3 1 1,8 3-269,4-3 1,6 3-203,2 1 1,-2 0 3,-6 0 0,-4 1-51,-8 3 1,0-1-125,-4 4 1,-7 1-211,0 3 1,-9 2 132,-2 2 0,-4-1-204,4 5 0,-5-4 82,5 4 0,-6-3-274,2 3 0,-2-4 138,-2 4 1,0-5-143,0 1 1,0-2-93,0-2 0,1-3-485,3-1 500,-3-4 1,5 2-82,-2-5 39,-3-5 0,4-5 57,-5-5 1,4-6 114,0 2 1,0-2-30,-4-2 0,-4 0 228,0 0 0,-5-3 0,2-1 1,0 0 47,0 4 1,4 4 422,-1 0 0,3 9 50,1-1 348,0 2-594,0-3 1,5 6 48,3 2 1,3 3-101,4 1 1,2 0-254,2 0 1,3 0-176,-3 0 1,1 0-464,-1 0 1,-3 0-81,-4 0 1,-1 0-8,1 0-958,-1 0 0,-5 1-110,-2 3 1774,-2-3 0,-8 10 0,0-5 0</inkml:trace>
  <inkml:trace contextRef="#ctx0" brushRef="#br0">4603 10016 8137,'1'8'1015,"3"-1"0,-2-4-175,6 1 0,-1 1-385,5-1 0,4-1-136,3-3 1,4 4-254,4 0 1,-3 0 115,3-4 1,-3 0-581,-1 0 1,-2 0 157,-2 0-2728,-2 0 2968,-11 0 0,4 5 0,-3 1 0</inkml:trace>
  <inkml:trace contextRef="#ctx0" brushRef="#br0">4637 10256 8924,'11'6'1275,"1"-2"1,0-3-646,4-1 1,3 0-278,7 0 0,0-1-263,4-3 1,-1-1 109,2-2 0,1-4-615,-6 4 1,0-3 310,-7-2 1,2 1-1047,-2-1 1,-2 2 568,-2 3 0,-2-2-699,-2 5 1,0-4 783,1 5 0,-5-5 496,1 4 0,0-5 0,3 8 0,1-4 0</inkml:trace>
  <inkml:trace contextRef="#ctx0" brushRef="#br0">5105 10142 8137,'0'11'-1558,"0"1"2238,0-1 0,-1-1-242,-3-2 0,3-2 124,-3-2 181,3-3-488,1 4 1,0-6-158,0-3 0,1 2 157,3-6 1,-2 0-86,6-3 1,-2 0 69,2-1 0,2-3-39,-2 0 1,2-6 109,1 2 1,1 2 113,-1-2 0,0 5 201,1-2 0,1 4-170,2 0 1,-1 2-159,5 2 0,-4 0-43,4 4 1,-4 1-99,4 7 0,-5 4 83,2 7 1,-4-1-132,0 5 0,-1 0-67,0 4 1,-3-4-199,0 0 1,-6-1-875,2 1 0,-3-3 542,-1-4 1,0-1-2533,0 0 1314,0-4-266,0 3 1972,0-9 0,0 4 0</inkml:trace>
  <inkml:trace contextRef="#ctx0" brushRef="#br0">5882 9811 9674,'0'-7'1376,"0"2"1,0 14-1093,0 2 0,0 7-29,0-3 1,4 6-218,-1-2 0,2 1-67,-1-1 0,-1 6-116,4-2 1,-4 3 23,1-3 1,-2-4-86,2 0 1,-3-4-759,3 4 0,-3-5-110,-1 1-1055,0-7 1504,0-3 1,-3-8 624,-1-4 0,-10-6 0,1-10 0</inkml:trace>
  <inkml:trace contextRef="#ctx0" brushRef="#br0">5768 9811 8137,'0'-12'0,"5"4"139,2 1 0,0 1 340,0-2 0,2-1 566,6 5 1,-1-3-514,5 3 1,2 0 29,5 4 1,2 0-373,3 0 1,0 0 49,-4 0 0,0 5-106,-5 3 0,0 3 60,-3 4 1,-4-1-360,-7 5 1,-3-3 203,-5 3 0,-1-2-527,-3 2 0,-7 2-122,-9-6 1,3 0 310,-2-3 1,1-1-188,-1 0 0,1-4 116,3-3 0,6-3-147,-2-1 299,7 0 1,0-1 85,8-3 0,7-1 98,8-3 0,4-1 295,4 5 1,-2 1-57,6 3 1,-6 0 164,2 0 1,-3 5 58,-1 2 0,-10 5-149,-1 3 1,-8-1 68,0 5 1,-4 0-126,-4 4 1,-4 0 14,-7-1 1,-7-2-105,-4-1 1,-2-6-188,1 3 0,3-7 15,-3-2 1,3-4-250,1 1 1,2-8-286,2-4 0,2-2 296,6-1 0,1-5-581,2 1 1,3-4 350,5 4 0,0-4-496,0 4 1,1 1 32,3 6 968,2-2 0,6-2 0,-1-5 0</inkml:trace>
  <inkml:trace contextRef="#ctx0" brushRef="#br0">6327 10050 8137,'0'7'1149,"1"2"-712,3-6 1,-2 2 391,1-1-589,-1-2 0,-1 3 63,3-5 47,-3 0-310,4 0 0,-5-9 80,0-3 0,-4-8-110,0-3 1,-4-5-76,0-6 0,-2 1 119,-2 3 0,2-2 288,3 5 1,1 1-78,6 3 0,0 5 81,0 3 1,9 2-20,3 2 1,8 0 75,3 4 1,1 2-257,6 5 1,0 4-193,0-1 0,2 6-80,-5-1-1,-5 1 119,-3-2 1,-5 2-1828,2-5 847,-4 5-2151,-5-8 2032,-2 9 0,-10-8 1106,-3 1 0,-7-1 0,-3-2 0</inkml:trace>
  <inkml:trace contextRef="#ctx0" brushRef="#br0">6247 9879 11561,'15'4'518,"1"0"0,5 1-278,2-1 1,1-2-400,7 6 0,-1-6 55,4 2 0,-4 1-91,-4-1 0,-5 1-790,-2-1-1101,-5-3 2086,2 4 0,-10 0 0,-1 2 0</inkml:trace>
  <inkml:trace contextRef="#ctx0" brushRef="#br0">6304 10096 9507,'5'6'1058,"3"-2"1,3-3-792,5-1 1,6 0-202,9 0 0,2 0-39,1 0 1,-1 0 171,-2 0 0,0 0-738,-4 0 0,-2-1 408,-6-3 1,-2 3-1178,-6-3 1,5 2 1307,-1-2 0,0-2 0,-4-6 0</inkml:trace>
  <inkml:trace contextRef="#ctx0" brushRef="#br0">6761 10050 8137,'-7'4'-51,"-1"0"0,4 0-125,-3-4 1154,4 0-53,-2 0-609,5 0-76,0-5 1,0-5 136,0-6 1,1-3-90,3 4 1,-1-5 97,4 1 0,1-3-15,3-1 0,1 4 121,-1 0 0,2 5-42,2-1 0,-1 6-127,5 2 1,-4 4-282,4-1 0,-5 4 79,1 4 1,2 4 14,-2 7 0,4 3-69,-4 4 0,-3 1-142,-5 0 0,0 0-59,0 0 0,2 0-247,-5 0 0,0-6-526,-4-1 0,0-4-49,0 0-1502,0-1 1020,0 0 349,0-4 1,4-7 1088,-1-8 0,6-7 0,-2-3 0</inkml:trace>
  <inkml:trace contextRef="#ctx0" brushRef="#br0">7081 9822 8137,'0'6'1205,"0"4"-746,0-2 0,0 3 178,0 5 0,5 1-169,3 6 1,1 0-127,-2 0 1,3 0-176,-2 0 1,2-4-131,1 0 0,-3-5-349,0 1 1,-5-4 225,5-3-169,-5 2 0,2-10 138,-5 0 0,0-5-714,0-6 1,-2-6 354,-1-2 1,-5-2 58,-7-2 1,2-4 186,-2 0 1,-3-4 213,-1 0 1,1 2 64,-1-1 1,5 0 354,-1 0 0,2 3 385,2 8 1,5 3-381,2 4 1,4 6 69,4 2 0,3 3-101,8 1 1,3 1 108,5 3 0,4-1-101,-1 4 0,6-1-119,-1 2 0,2 1-239,1-5 0,-4 1 76,1-1 0,-6-3-793,2 3 0,-4-3 137,-4-1-906,-3 0 1039,-10 0 0,-2 0-2380,-8 0 2799,-7 0 0,-7-5 0,-5-1 0</inkml:trace>
  <inkml:trace contextRef="#ctx0" brushRef="#br0">7047 9902 8137,'16'0'0,"-2"0"-216,5 0 0,0 0-22,4 0 1,1 0 1481,3 0 1,2 0-470,5 0 1,1 4-802,-1 0 1,-9-1-149,-2-3 1,-12 0-98,1 0 1,-8 2-258,-1 1 1,-6 0 527,-5 5 0,-7-1 0,-3 5 0</inkml:trace>
  <inkml:trace contextRef="#ctx0" brushRef="#br0">7115 10062 8137,'12'6'-313,"-1"-2"0,2-2 1715,2 2 0,0-2-564,8 1 1,-1-1-354,8-2 0,-1 0-671,2 0 0,-3 0 178,-6 0 0,0 0-492,-3 0 1,0-2 318,-7-1 1,1 0 180,-5-5 0,-3 1 0,0-5 0</inkml:trace>
  <inkml:trace contextRef="#ctx0" brushRef="#br0">7606 9833 8137,'-6'0'1233,"1"0"1,5 5-617,0 3 0,0 2-177,0 2 0,0 0-51,0 4 1,5 1-179,3 6 1,0-1-89,0-3 1,1 2-409,-5-2 1,3-2 277,-3-2 0,1-2-1357,-1-2 654,-3-4-13,4-2 0,-5-10 272,0-3 0,-5-3 67,-2-5 0,-3-1 127,-2-6 0,-1-5 153,-2-3 0,3 2 397,-4-1 1,4 4-214,0 0 0,2 0 744,2 0 0,3 7-408,5 0 1,0 8 387,0 4 0,9 4-264,3-1 1,7 3 2,0 1 1,2 0-174,2 0 1,5 0-258,3 0 1,-2 4-64,1 0 1,-4 1 141,0-1 0,-2-3-779,-1 3 0,-5 1 100,-3-1-2275,-2-1 1980,-7 2 1,-2 2-603,-8 4 0,-2-3 1384,-6-1 0,-4 1 0,-2 4 0</inkml:trace>
  <inkml:trace contextRef="#ctx0" brushRef="#br0">7572 9879 8830,'1'-6'1753,"3"2"0,4 3-1155,7 1 1,3 0-189,5 0 0,3 0 184,1 0 1,3 5-162,-3 2 0,3 0-243,-3 0 0,-2 1-357,-6 3 0,2-3 233,-6 0 1,3-1-657,-7 5 1,3-1 367,-6 0 0,-2-3-264,2 0 0,-1-5 143,5 5 1,-1-5-637,1 0 0,-1-1 199,0-2 1,1-4 143,-1 0 1,-3-5 64,0 2 0,-2-4-313,1 0 324,4 0 560,-5-1 0,5 1 0,1-1 0</inkml:trace>
  <inkml:trace contextRef="#ctx0" brushRef="#br0">8132 9879 8137,'0'-8'0,"0"1"0,0 3 1190,0-4-234,0 6 113,0-3-677,0 5 0,0 5 47,0 2 1,3 4-144,1 0 1,0 4-251,-4 1 0,1 0-235,3-1 1,-3-1-342,3 5 1,-3-5-256,-1 1 1,0-2 417,0-1 0,0-5 367,0 1 0,0-1 0,0 5 0</inkml:trace>
  <inkml:trace contextRef="#ctx0" brushRef="#br0">8052 9685 8137,'6'0'1110,"4"0"-791,-3 0-1321,4 0-500,0 0 1502,1 0 0,4 0 0,2 0 0</inkml:trace>
  <inkml:trace contextRef="#ctx0" brushRef="#br0">8451 9776 8137,'-6'2'0,"2"1"0,2-1 562,-2 1 0,1 0 68,-4 1 1,3-2-42,-4 6 1,2 0-111,-2 3 1,-2 0-163,3 1 1,0 0-115,0 4 0,4 0 52,-1 3 0,3 2-508,1-6 1,1 4 238,3-4 1,2 0-359,6-3 1,4-2-210,3-3 0,-1 2-562,1-5 1,0 0-173,4-4 0,1-5 1315,3-3 0,2-7 0,5-3 0</inkml:trace>
  <inkml:trace contextRef="#ctx0" brushRef="#br0">8748 9845 8137,'0'6'344,"0"0"565,0-2 1,0-1 300,0 4-1016,0 1 0,0 3-242,0 1 0,0-1-597,0 1 81,0-1 1,0 1 101,0-1-1554,0-5 2016,5-1 0,2 0 0,4 2 0</inkml:trace>
  <inkml:trace contextRef="#ctx0" brushRef="#br0">8680 9662 8137,'0'8'463,"0"-1"-534,0-4-368,0 7 0,5-5-197,3 3 1,-2 2 635,2-3 0,4 4 0,6 0 0</inkml:trace>
  <inkml:trace contextRef="#ctx0" brushRef="#br0">8920 9811 8137,'0'11'0,"4"0"97,-1 1 0,2-1 143,-1 1 0,-3-1 97,3 0 0,-2 1-67,-2-1 0,-4 1-230,0-1 1,0-3 79,4-1 1,0-3-8,0 4-60,0-6-285,0 3-13,5-10 0,-2-2 73,4-9 1,-3 3 321,4-6 1,-4 3-149,3-3 1,-4 0 428,1-4 1,-3 1 13,-1-1 0,4 5 206,-1 3 0,1-2 115,-4 2 214,5 0 47,2 3-719,4 6 1,0 6-142,1 8 1,-1 3 87,1 4 1,-1-1-271,1 5 0,3 4-86,0 4 0,0-1-146,-3-3 0,-1 1-111,1 3 0,-1-3-446,0 3 0,1-7-110,-1-1 0,-3-1 370,-1 1 0,-4-3-2101,1-4 2645,-3-6 0,-1 4 0,0-3 0</inkml:trace>
  <inkml:trace contextRef="#ctx0" brushRef="#br0">8943 9856 8137,'11'0'89,"0"0"1,5-1 128,-1-3 0,5 3 503,-1-3 0,4 3-232,4 1 1,-3 0-435,2 0 1,0 0 86,0 0 0,-5 0-1380,2 0 0,-7 0 1238,3 0 0,-5-5 0,3-2 0</inkml:trace>
  <inkml:trace contextRef="#ctx0" brushRef="#br0">9434 9776 8137,'0'12'461,"0"-1"144,0 1 0,0 0-85,0 3 0,0-2 102,0 2 1,-4-2-169,0-2 1,-4 5-162,5-1 1,-5 0 88,4-3 1,0-1-143,4 0 1,5 1-357,3-1 1,3-3 38,5-1 1,7-3-18,7 4 1,3-6-104,1 2 1,1-2-580,-1-2 0,0 0-532,0 0 1,-4-4 614,-4 0 1,-6-1 692,-1 1 0,1-2 0,2-6 0</inkml:trace>
  <inkml:trace contextRef="#ctx0" brushRef="#br0">2524 11033 8137,'11'0'1436,"2"-4"-888,2 0 1,-1 0-46,5 4 0,0 0-226,4 0 1,4 0-174,0 0 1,3-1-627,-3-3 1,2 3 336,-6-3 1,2 3-1807,-6 1 1991,-8 0 0,10 0 0,-9 0 0</inkml:trace>
  <inkml:trace contextRef="#ctx0" brushRef="#br0">3438 10736 8137,'3'-8'-206,"1"0"206,0 1 0,-4-1 811,0 1 1,1 3 316,3-4-256,-3 6-62,5-3-293,-6 5 1,0 5 30,0 2 0,-2 5-140,-2 3 1,2 0-85,-6 8 0,1-3-84,-5 7 0,1 1-110,-1-2 1,1 2 82,0-1 1,4-3-119,3 3 1,3-4 1,1-4 0,3 1-118,4-5 1,3-1-142,13-6 1,-1-3-22,8-5 1,1 0-500,3 0 0,-1-5 342,-3-3 1,-2-1-832,-5 2 1,0-4 494,0 4 1,-5-3-837,-3-2 1,-2 1 1511,-2-1 0,6 1 0,0 0 0</inkml:trace>
  <inkml:trace contextRef="#ctx0" brushRef="#br0">3929 10736 8137,'-12'0'1523,"1"0"-992,0 0 0,-1 0 234,1 0 0,-1 5-284,1 2 0,-1 3 34,1 2 0,3 4-57,1 3 1,4 3-7,-1 1 1,3-2-330,1-2 1,5 2 92,3-6 0,7 4-341,4-4 0,4-1 175,4-6 1,-2-3-299,5-5 1,1-1 137,3-3 0,-1-3-332,-2-4 1,-7-2 41,-5-2 1,-7-3-54,0-4 1,-6-1 35,-6 0 0,-2 4 67,-6 0 1,-5 1 57,-9-1 0,-3 2 90,-1 6 0,-2 1-419,-3 2 1,0 3 186,4 5 0,2 0-346,6 0 1,2 1 779,6 3 0,-1 3 0,1 4 0</inkml:trace>
  <inkml:trace contextRef="#ctx0" brushRef="#br0">4260 10781 7975,'0'12'554,"0"-1"1,0-3 542,0-1-970,0 1 1,0 3-11,0 1 1,0-5-13,0 1 0,0-4 295,0 3-5,0-4-228,0 2 265,0-5-359,0-5 1,0-1 73,0-6 0,0 1 49,0-1 0,0-3-27,0 0 0,4 0 210,0 3 1,8 2-48,0 3 1,2-4 49,-3 4 1,4 2-18,1 1 1,3-1-40,-4 1 0,4 1-327,-4 7 1,4 3 96,-4 4 0,1 4-625,-5 0 0,-1 5 330,-2-5 1,1 4-778,-6-4 1,6 0 124,-1-3 0,2-1-151,2 1 1,-1-6 214,0-2 0,2-3 287,2-1 0,-1-5-174,5-3 0,0-3 674,4-4 0,0 2 0,0-14 0,0 3 0</inkml:trace>
  <inkml:trace contextRef="#ctx0" brushRef="#br0">4763 10679 8137,'-16'-2'469,"1"-2"1,0 3-51,3-3 1,-3 3 262,0 1 1,0 1-207,3 3 0,-3 3 224,0 4 0,0 4-260,3 0 1,5 4-296,-1-3 0,5 4-68,0-1 0,3-1-158,3 1 0,8-5-457,4 1 1,6-2 412,2-2 1,1-1-475,7-2 1,-5 2 244,5-2 0,-2 2 50,2 1 0,0 2 71,-4 2 0,-2-2 153,-6 2 0,-2 2 23,-6-2 0,-1 5 126,-2-1 1,-8 1 36,-8-1 0,-7 3-58,-4-3 1,-2-2 197,-2-2 1,-1-3-88,-3 0 1,3-5 45,-3 1 0,-1-5-100,2 0 0,-1-5-65,4-2 1,4-6-42,0-1 1,6-1-162,2-3 1,1-2-209,6 2 1,0-4 158,4 4 0,0-4-717,0 4 1,0-1 394,0 5 0,1 0 533,3-1 0,3 1 0,4-1 0</inkml:trace>
  <inkml:trace contextRef="#ctx0" brushRef="#br0">5630 10553 8137,'-11'0'1650,"3"0"-516,1 0-668,4 0 1,-2 5-9,5 3 0,0 2-97,0 1 1,1 6-44,3 2 1,3 6-109,4 2 1,0 1-1,1-2 0,-1 2-444,1 3 0,3 0 222,0-4 1,-3 0-932,-5-4 1,0-4 519,0 0 1,2-5-2530,-5 1 1091,0-3 1861,-4-5 0,-5-7 0,-2-7 0</inkml:trace>
  <inkml:trace contextRef="#ctx0" brushRef="#br0">5334 10793 8651,'11'-5'1398,"2"3"-1305,2-1 0,3 1 76,4 2 1,3 0 386,1 0 0,9 0-121,6 0 1,0 0-456,1 0 1,-5 0 118,1 0 0,-1 0-290,1 0 1,-4 0-60,0 0 0,-5 0-251,-6 0 0,1-1 54,3-3 0,-7 3 153,3-3 1,-8 2-100,1-2 0,-3 3 72,3-3 1,-7-1 773,2 1 235,-7 0 393,1-1-394,-5 4-105,0-4 0,-1 5-28,-3 0 1,-1 1-145,-3 3 0,-2-2-152,2 6 0,-3-4-3,-4 3 0,2 0-132,-2 0 0,1 3 72,-1-2 0,1 2-18,-5 2 1,5-1-62,-2 0 1,4 1-146,0-1 1,5 1-182,-1-1 0,6 1 126,-2-1 1,2 0-317,2 1 0,11-2 183,4-2 0,6 0-233,6-4 0,-2 0-160,6-4 0,-1-1-403,5-3 1,-1 1 290,0-4 0,-5-2-145,-2-6 1,-7 2 423,-1-2 1,-5 2 442,2 2 0,-5-1 0,-3 1 0,0 3 0,-4 1-81,0 4 1,-8-1 80,0 8 0,-3-1 16,3 4 1,-5 1 99,2 3 0,0 1 343,0-1 0,3-1 321,-4-2-141,6 2-25,-3-9-294,5 4 35,0-5-203,5-5 1,1-5-14,5-5 0,-3-2 22,0 2 1,-1-1 31,5-3 0,-1-3-46,0 3 0,1-1 12,-1 1 1,1 2-191,-1 6 1,1-1 36,-1 1 1,0 5-486,1 2 0,-1 3-93,1 1 0,-1 1-350,1 3 0,-5 2 418,1 5 1,-4 1 503,3-1 0,1-4 0,3 3 0,1-4 0</inkml:trace>
  <inkml:trace contextRef="#ctx0" brushRef="#br0">6567 10781 8137,'-5'12'303,"0"-1"177,-3 1 29,-2-1 0,8 0-126,-6 1 1,5-1-415,0 1 128,-4-1-31,6 1 204,-4-6-290,5-1-125,5-15 1,0 2 69,3-7 1,2-2 80,-3 2 0,2-4 41,-1 4 1,2-4 167,-2 4 1,3-1 42,4 5 0,-2-3 249,2 3 1,-2-2-94,-2 9 0,2 0 103,2 4 0,-2 0-139,2 0 1,-2 5-120,-2 3 1,-3 6-205,0 1 1,-2 6 64,1-2 1,-1-3-226,-6-1 0,3 2-137,1-2-28,0 0 40,-4-3 0,1-6-194,3-2 0,-1-4-304,4-4 0,-3-2 304,4-6 1,-1-3 37,5 0 0,-5-6 91,1 2 0,0 2 251,3-2 1,0 5 31,1-2 0,-1 4 68,1 0 0,0 6 158,4 2 1,-4 3 513,3 1 1,2 1 211,-2 3 1,0 2-383,-3 6 0,-1 3-186,1 0 1,-5 4-113,1-4 1,-6 5-474,2-5 0,-1 1-227,1-1 0,-3-2-563,3 2 0,-3-6-206,-1-1-692,0 0 1901,0-2 0,0-1 0,0-5 0</inkml:trace>
  <inkml:trace contextRef="#ctx0" brushRef="#br0">8017 10507 8137,'0'-7'112,"0"-1"657,0 5 201,0-7 1,-1 9-508,-3-3 1,2 3-147,-6 1 1,2 2 125,-2 6 0,-6 1-82,3 10 1,-4 4-300,-1 3 1,0 6-165,-3-1 1,-1 2-132,4 1 0,1-4 0,4 1 1,-1-7-350,1-1 0,5-5-345,2-7 600,2-5 1,8-2-10,1-8 1,7-7-22,1-8 0,4-7 161,-3 0 0,0-6 100,-1 2 1,-6 0 220,3 0 0,-7 3-31,2-3 1,-4 5 226,1-2 0,-3 4 304,-1 4 0,0 3-5,0 4-185,0 1 1,4 6-96,0 5 0,4 6 379,0 9 0,2 3-183,2 5 1,4 0-39,3-1 1,-1 6-389,1 3 1,-4-2 13,4 1 1,-4-4-527,4 1 1,-3 0 346,3 0 1,-5-2-1226,1-6 0,-2-2-20,-2-6-976,-5 1 1090,5-6 1186,-15-1 0,2-15 0,-9-3 0</inkml:trace>
  <inkml:trace contextRef="#ctx0" brushRef="#br0">7880 10679 8137,'8'0'886,"0"0"1,-3 0 74,6 0 0,-1 0-357,9 0 1,5 0-725,7 0 0,2 0 155,1 0 1,0-4-1023,1 0 1,-1 0 58,0 4 0,-3-4-343,-1 0 0,-5-6 1271,2-1 0,2-6 0,0-5 0</inkml:trace>
  <inkml:trace contextRef="#ctx0" brushRef="#br0">8463 10450 8137,'-15'0'610,"-1"0"0,-4 1-991,1 3 1,-1 3 16,1 4 1,-2 0 1737,6 1 1,0 0-542,4 4 1,0-2-460,4 5 0,2-5-233,5 1 1,5 1-210,2 0 0,9 3 44,3-4 0,2 0-179,2-3 0,4 0-134,-1 3 0,5-3 176,-5-1 1,0 1-84,-7-5 0,-4 0 101,-7 0 1,1-3-14,-6 4 1,-4-6 13,-6 2 0,-5-3-100,-3-1 0,-7 0-115,-4 0 0,-5-1 83,5-3 1,-1-1-252,4-2 0,-2-4 118,2 4 1,3 0-287,8 0 693,1-1 0,4-3 0,2-6 0,5 0 0</inkml:trace>
  <inkml:trace contextRef="#ctx0" brushRef="#br0">8771 10496 8137,'-12'-5'0,"-4"3"110,9-1 0,-3-2 26,-2 1 0,-3 0 518,0 4 0,-1 1-248,5 3 1,0 2-149,-1 6 1,2-1-37,2 1 1,0-1 15,4 0 0,0 5-126,4-1 0,1 1 80,3 0 1,6-2-292,5 5 1,7-5 123,1 1 0,0 1-204,3 0 1,-3-1 48,-4-4 0,-2 1-68,-6-1 0,-1 0 92,-2 1 1,-3-1 88,-5 1 1,-6-5-207,-6 1 0,-4-4 108,-7 3 0,-1-4-252,-3 1 0,-1-3 80,-2-1 1,-2-4-266,5 0 0,1-5-37,3 2 1,5-3 38,3-2 1,3-3 549,5 0 0,-3-5 0,3 2 0</inkml:trace>
  <inkml:trace contextRef="#ctx0" brushRef="#br0">9057 10587 8137,'-8'0'603,"1"0"162,-1 0 0,-4 4-185,1 0 1,3 5 57,1-2 1,0 7-137,0 1 0,1 6-194,2-2 1,2-1-271,-1 1 1,6-2 86,5 2 1,7 2-85,4-6 0,3-4-150,1-3 0,5-6-361,2 2 1,2-4-291,-2-4 0,2-2 353,-5-5 0,-2-6 25,-6-2 0,-2-2 34,-6-2 0,-5-4 242,-2 0 1,-4 1-70,-4 3 0,-7 4-42,-8 0 0,-3 5-19,-1-1 0,-3 3-62,-1 5 1,1 2-277,3 5 0,5 0 230,3 0 1,2 0 343,2 0 0,4 0 0,2 0 0</inkml:trace>
  <inkml:trace contextRef="#ctx0" brushRef="#br0">9628 10541 8137,'-7'0'-482,"1"2"193,2 2 2070,3-3-620,-9 4-656,4-5 1,-5 1 3,4 3 1,-3-3 32,2 3 0,-2 2-64,-2 2 0,1-2-148,0 2 0,-1 3-214,1 5 1,-1 0 82,1-1 0,5-1-381,2 5 1,2-1 195,2 1 0,3-2-763,5-6 1,4 0 47,11 1 0,4-6-306,-1-2 1,5-3 336,-4-1 1,0-1-159,0-3 0,-3-2 306,3-6 1,-4-4 208,-4-3 1,-3 1 312,-4-1 0,-2 1 0,-3-1 0,-1-1 72,-6 5 0,0 0 461,0 3 633,0 6-266,0 1 1,-2 6-390,-2 3 1,3 2 106,-3 6 0,3 0-168,1 3 1,0-2-376,0 2 1,0 2 91,0-2 0,4 0-216,0-3 1,3 0-383,-3 4 1,5-5-561,-1 1 0,2-2-471,1-7 0,1 5 1462,-1-4 0,6 0 0,0-4 0</inkml:trace>
  <inkml:trace contextRef="#ctx0" brushRef="#br0">9765 10427 8137,'0'-7'237,"0"-1"1,0 4-279,0-3-1193,0 4 588,0-2 646,5 5 0,1 0 0,6 0 0</inkml:trace>
  <inkml:trace contextRef="#ctx0" brushRef="#br0">10153 10507 8137,'-11'0'-65,"-1"0"1,1 0 401,-1 0 0,5 0 526,-1 0 0,1 0-93,-5 0 1,5 5-293,-1 3 1,0-1 94,-3 5 0,1-2-145,2 9 0,-2-4-52,2 4 0,3 0-95,2 4 0,1 0-212,2 0 1,2 0-220,1 0 1,5-6-217,7-1 1,3-8-474,5 0 0,3-5 424,1 0 0,0-3-309,-4-3 0,-1-4 233,1-4 0,0-4 289,0-1 0,-5-4 46,-3 1 1,-4 1 122,-3-1 1,1 2 118,-5-3 1,-1 0 361,-3 5 0,-1 5 289,-3 6 0,2-1-348,-6 1 0,4 2 135,-3 5 0,4 5-135,-1 7 1,3-1-211,1 5 0,0-4 75,0 4 1,5-3-194,3 3 0,6-5-110,1 1 1,5-2-229,-1-2 0,2-1-268,-2-2 0,5-3 247,-5-5 0,5 0-328,-5 0 1,-1-5 203,1-3 1,-5-3 43,1-4 1,-4 1 131,-3-5 1,-2 3 129,-2-3 0,-3-1-76,3-7 0,-4 2 131,-4-6 1,-2 1 145,-5-4 0,-1-3-31,1 3 1,1-2 241,2 10 1,-1 0-139,5 7 1,1 3 893,3 4-432,0 6 364,0 1-647,0 5 1,0 5-106,0 2 1,0 4 144,0 0 1,3 6-77,1 2 1,5 3-99,-1 5 1,2-3 49,1 3 1,-1 1-528,-2-2 1,2 5-237,-2-5 0,2 1-492,1-4 1,0-1 38,-4-3 0,2-3-803,-5-4 1,0-1 1765,-4 0 0,5-4 0,1-2 0</inkml:trace>
  <inkml:trace contextRef="#ctx0" brushRef="#br0">10347 10496 8137,'18'0'0,"0"0"952,-3 0 1,-2-4-30,2 0 1,3 0 141,1 4 0,2 0-386,2 0 0,5 2 159,3 1 0,2 0-65,1 5 1,-5-1-308,-2 5 1,-3-1-499,-1 0 0,-4 2 87,0 2 1,-9-2-721,1 2 0,-7-2 513,0-2 0,-3 1-489,-1-1 0,4 1-547,0-1 0,0-3-835,-4-1 1,1-4-635,3 1 2657,-3-3 0,9-6 0,-4-1 0</inkml:trace>
  <inkml:trace contextRef="#ctx0" brushRef="#br0">11055 10564 8137,'12'0'867,"-5"0"55,1 0-135,-5 0-398,2-5 0,-7 4-4,-1-3 0,0 4 246,-5 4 1,0-2-397,-8 6 1,4 0 4,-4 3 0,4 1-150,0-1 1,2 2 89,3 2 0,-2-2-395,5 2 0,0-2-38,4-2 0,1 3-366,3-3 1,4 2 227,7-9 0,-1 0-273,5-4 0,0 0 65,4 0 1,-2-2 133,-2-1 1,2-8 297,-6-4 0,4 0-73,-4 4 0,-3-5 405,-5 1 147,-4 0 314,7 3-64,-9 6-112,4 1 1,-6 10-136,-3 3 0,2-2-63,-6 2 1,6-1-273,-2 5 1,2-1 163,2 1-150,0-6-40,0 4 1,6-9-166,1 3 0,3-4 82,2-4 1,-1 2-24,1-6 1,-1 1 83,0-5 1,1 1-9,-1-1 1,2 1-10,2-1 1,-2 2-7,2 3 0,-2-2-82,-2 5 154,1 0 0,-2 9 96,-3 3 0,-2 2 519,-5 1 1,0 2 1346,0 2 0,0-2-1113,0 2 1,0 2-752,0-2-18,0 0-95,0-3 17,6-1 1,0-5-85,5-2 1,-1-8-99,-2-3 1,3-3-31,1-2 0,-1 1-34,5-1 0,-4 1-997,0 0 0,-1-1 560,0 1 0,1 1 979,-1 2 0,1-1-156,-1 5 0,2 0 536,2 4 1,-2 0-324,2 0 1,-2 2 173,-2 1 1,-1 4-217,-2 4 0,2 1-235,-2-1 1,-2 1-204,2-1 0,-5 3 131,5-3 1,-5 3-1128,0-6 1,-1 2-98,-2 1-2486,0 1 3723,0-1 0,-5 1 0,-2-1 0</inkml:trace>
  <inkml:trace contextRef="#ctx0" brushRef="#br0">10747 10256 10659,'5'-6'2614,"-4"1"-1827,4-1-1763,1 5 273,-5-4 247,9 10 0,-9-2 507,3 4-51,-3-4 0,-1 7 0,0-4 0</inkml:trace>
  <inkml:trace contextRef="#ctx0" brushRef="#br0">13557 5688 8137,'-12'0'388,"6"-5"-28,-4 3 1,8-4-121,-1 2 0,3 3 207,3-3 0,4-1-21,4 1 0,4-5 131,1 2 0,5 0-28,2 0 0,1 0-172,7 0 1,-5-2 76,5 5 0,-1-4-48,4 5 1,1-1-264,-1 4 0,0 0 117,0 0 0,-3 1-160,-1 3 0,-4 2 32,0 6 0,-5-1-66,-2 0 0,-9 1-59,1-1 1,-3 1 3,0-1 0,-3 2 96,-5 2 1,0-2 12,0 2 0,-2 2 106,-1-2 0,-4 4-80,-4-4 0,-1 5 19,1-1 0,-4-1-46,-1 1 0,1 0 11,4 4 1,-1-4-102,1 0 1,1 0 106,2 4 1,-1-4-137,6 0 0,-3 0 68,3 4 0,1-4-86,-1 0 0,3-1 94,3 1 1,0 1-134,5-5 1,0 4 88,8-3 1,-2-1 34,5-4 1,0 1 158,4-1 0,-1 0-108,1 1 0,5-2-47,3-2 0,-2 2 19,1-3 1,-3 0-123,3 0 1,-4-3 83,0 4 0,-2-6-97,-1 2 1,-1 1-4,-3-1 0,-3 0-134,-4-4 0,-1 0 30,1 0 0,-5 0-32,1 0-156,-6 0 202,3 0 148,-5 0 1,-5 0 28,-2 0 1,-3 0-29,-2 0 1,1 0 155,-1 0 1,0 0-101,-4 0 1,3 4 161,-7-1 1,1 5-97,-3-4 1,3 3 93,0-3 0,0 5-16,-4-1 1,-1 3 65,-3 4 0,3-2-129,-3 2 1,7 3 18,1 1 1,0 0-157,-4 4 1,5-5 135,3 8 1,6-4-116,1 5 1,6-2 91,-2 2 0,3-3-138,1 2 0,5 0 110,3 0 0,3 0-82,4 4 1,3-4 93,5 0 0,0 0 96,-1 0 0,1 0-40,0 4 0,0-1-61,0 2 1,-2-2-38,-2-2 1,0 1 43,-7 2 0,1 2-176,-10-6 0,1 5 120,-4-4 0,-5 3-112,-3-3 1,-3 3 33,-4-3 1,-3-1 37,-5-3 1,0 0 20,1 0 0,-1-1-12,0-3 1,-4-4-1,1-8 1,-5 2 6,4-5 1,1 0-120,3-4 1,4-5-85,0-3 0,1-3-199,-1-4 0,3-2 90,4-2 1,2-1-120,2 4 1,0 1-569,4 4 1,0-1 414,4 1 0,0 3-3561,0 1 3106,-5 4 0,2-2 1029,-4 5 0,-1-5 0,-3-1 0</inkml:trace>
  <inkml:trace contextRef="#ctx0" brushRef="#br0">15258 6190 8137,'7'0'14,"3"0"226,-9 0 0,5 0 230,-2 0-225,-3 0 1,5 1-95,-6 3 0,1-3 314,3 3-258,-3-2 209,4-2-272,-5 0 166,5 0-63,-4 0-62,4 0 338,-5 0-380,5 0 0,-3-2-62,2-2 43,-3 3 1,-2-8-7,-3 5 0,1-1 71,-4 2 1,3 1-2,-4-1 1,1 0 84,-5-1 0,-3 3-118,0-3 1,-2 4 96,2 4 1,1 1-71,-5 3 0,4 6-39,-4-3 0,1 4 43,-1 0 1,-1 3-104,4 5 1,2 0-113,7 0 0,-2 0 47,5-1 0,2 1-322,5 0 0,4-4 163,4 0 1,6-5-505,2 1 1,2-3 313,2-5 1,4 0-775,-1-3 0,5-3 445,-5 3 1,1-8-159,-4-4 0,1 1 145,3-5 0,-7 2 673,3-9 0,-3-5 0,3-5 0</inkml:trace>
  <inkml:trace contextRef="#ctx0" brushRef="#br0">15475 6259 8137,'-6'5'0,"-3"-3"0,5 6 1368,0-1-835,4 0 0,0 3 311,0-2-498,0 7-166,0-2 0,0 3 181,0-5-227,6 1-37,0 4 0,10-4-255,3-1 143,3 1 0,1-7-123,0 2 0,3-2 162,1-5 0,2-1-670,-6-3 0,2-2 264,-6-5 1,-3-5 59,-5 1 0,-5-4 63,-6 4 0,-1-4 241,-3 4 1,-7-4 103,-8 3 1,-3 1-150,-1 4 0,1 0-170,-1 4 1,0 2 123,0 5 0,1 0-138,3 0 0,3 0 115,5 0 1,-1 1-854,1 3 623,4-3 1,4 8 361,6-5 0,4 0 0,9-4 0,2 0 0</inkml:trace>
  <inkml:trace contextRef="#ctx0" brushRef="#br0">15829 6281 8137,'0'7'798,"0"-1"-90,0-2-192,0-3 1,2 8-81,1-5 1,0 4-149,5-5 1,-5 5-49,5-4 1,1 5-102,6-2 1,-1 0-90,5 0 0,-4-3-180,4 4 0,0-6-376,4 2 1,0-3 335,0-1 1,-5-1-317,-3-3 0,-2-1 206,-2-3 0,-3-5-98,-1 1 1,-4-2 31,1 3 0,-7-2 0,-1-2 1,-6-2-173,-1-2 0,-1 3 167,-3 4 1,2 1 350,2 0 0,5-1 0,-5 1 0,5-1 0</inkml:trace>
  <inkml:trace contextRef="#ctx0" brushRef="#br0">16172 6133 8739,'0'-6'2952,"0"1"-2319,0 5-37,5 0-401,-4 5 0,8 2-70,-5 9 1,5-3 114,-2 6 1,0-3-339,0 3 0,0 0 141,0 4 1,4-2-927,-4-2 0,3 2 375,2-6 0,-1 0-956,1-4 1,-1 0-55,0-4 1518,1-2 0,4-10 0,2-1 0</inkml:trace>
  <inkml:trace contextRef="#ctx0" brushRef="#br0">16503 6236 8137,'-6'-5'1298,"-4"3"1,3-3-559,-4 5 0,3 0-296,1 0 1,0 5-157,0 3 1,-3 2-34,2 2 1,2-1-166,-2 0 1,5 5 97,0-1 0,1 0-418,2-3 0,0-1-126,0 0 0,5-3-469,3 0 0,2-6-190,2 2 0,3-4 437,0-4 0,4-2 126,-4-6 1,2 0 188,-2-3 1,-2-2 372,2-2 1,-6-4-171,-2 0 1,0 0 196,0-3 0,-1-3 225,-6-2 0,0 3 449,0 2 0,-4 7 1304,0 3-1499,-5 9 1,8 4 130,-3 11 1,3 4-305,1 11 1,0 5-251,0 3 0,1 2 77,3 1 1,-2-1-458,6-3 0,-4 2 32,3-5 0,0-1-155,0-3 1,3-1-1380,-2-3 1,2-4 122,2-7 1566,-1-3 0,0-10 0,1-2 0</inkml:trace>
  <inkml:trace contextRef="#ctx0" brushRef="#br0">17154 5893 8137,'8'-4'-220,"-1"1"1,-4-3 2380,1 3-1178,2 1 0,-5 2-454,3 8 0,1 5-43,-1 6 0,4 1-117,-5 10 1,5 2-22,-4 6 0,3-2-108,-3 2 1,1 1-276,-1-1 1,-3 0-231,3-3 1,-2-6-309,-2-3 1,3-6-484,1-5 1,0-3-1016,-4 0 661,0-6 1,-1-2 1409,-3-8 0,-2-12 0,-6-8 0</inkml:trace>
  <inkml:trace contextRef="#ctx0" brushRef="#br0">17314 6144 8137,'23'0'0,"0"-3"0,0-1 0,-1-4 717,1 4 0,0 1-117,0 3 1,0 0-287,0 0 1,-4-2-277,0-1 0,-5 1 260,1-2-317,-2-2 1,-3 0 90,-3-6 0,-2 5 0,-5-1 1,-3 4-36,-1-3 1,-5 4-151,1-1 0,-3 3 200,-4 1 1,1 0 117,-5 0 1,1 5 123,-1 3 1,-3 3-117,3 4 0,-1-1 118,1 5 1,-1-3-98,4 3 0,1-2 6,4 2 1,-1 2-101,1-6 1,5 1-83,2 0 0,4-4-199,4 4 0,8-5 104,11-3 0,5 1-812,6-6 1,2 1 431,2-4 1,1-5-718,3-3 0,-3-3 437,-4-4 1,-2 1-71,-3-5 0,2 0 334,-6-4 1,-4 1 176,-7 3 0,-2-2 177,-2 2 0,0 2 79,-4 2 490,-2 2 0,-6 7-423,-3 2 1,2 3 849,-6 1 0,0 5-387,-3 3 1,0 2 342,-1 1 0,1 2-327,-1 2 1,1-2-286,-1 2 1,5-2-304,-1-2 0,2 4 95,-2 1 0,3-5-233,5-3 212,0-1 0,1 3-857,3-2 1,6-3 335,6-5 1,4 0-330,-1 0 0,1-5 302,-1-3 1,2-6 259,-6-1 1,4 0 664,-4 4-417,0-1 1,-5 1 503,-2-1 0,-2 6-104,-2 2-26,-2 3 0,4 1 179,-2 0-133,-3 0 0,8 5-167,-5 3 1,3-2-294,-3 1 1,5 0-267,-1 0 1,2 2 189,1-5 1,1 0-290,-1-4 1,0 0 167,1 0 1,-1-1-22,1-3 0,-1 1 124,0-4 1,1-1 121,-1-3 1,-3-1 63,0 1 0,-6-1 260,2 1 1,-3 3 732,-1 1-502,0 4-65,-5-7 0,-1 9-78,-6-3 1,1 4-113,-1 4 1,1-2-37,0 6 1,-1-4-283,1 3 0,1-3-15,2 4 0,-1-4 1,5 3 1,-3-3-795,3 4 461,-5-6-77,8 8 0,-4-7 139,5 4 1,1-4-206,3 1 0,-2-3 128,6-1 0,3 0 38,5 0 0,-1-5 206,-4-3 1,1 0 172,-1 0 0,0-6-136,1 3 0,-2-5 126,-2 1 0,1 1 338,-6-5 0,5 0-175,-4-4 0,0 0 444,-4 1 1,0 2-237,0 1 0,0 9 1251,0-1-462,0 2-622,0 3 0,0 6-135,0 7 0,0 9-132,0 3 0,0 2-133,0 2 1,0 4 94,0-1 0,3 5-406,1-5 1,1 1 232,-1-4 1,-1 0-1191,4 0 1,-4-4 30,1 0 0,1-9-436,-2 1 0,3-3 1528,-3-1 0,-1-2 0,3-5 0</inkml:trace>
  <inkml:trace contextRef="#ctx0" brushRef="#br0">18799 5802 8137,'-7'-5'559,"2"3"0,5-4 517,0 2-142,0 3-81,0-4-521,0 15 1,0-2-87,0 7 0,0-1-6,0 1 1,5 3-189,3 5 1,-2 3 56,2 1 1,-2 1-461,2-1 1,1-2 102,-5 5 0,5-4-151,-2 0 1,-2-1-751,-1-3 0,1-4-205,-1-3 397,0 3 1,-6-10 956,-1-1 0,-9-4 0,-6-3 0</inkml:trace>
  <inkml:trace contextRef="#ctx0" brushRef="#br0">18559 5962 8137,'11'0'0,"1"-2"834,-1-1 0,2 1-183,2-1 0,3 1-112,5 2 0,1 0-142,2 0 0,7 4-127,6 0 1,4 1-80,-1-1 0,-3 2 49,-1 6 0,-4-2-223,-3-3 0,-5 6 71,-7-5 1,-2 8-163,-6-4 0,-1 1 1,-2-1 0,1 3-6,-5 0 1,1 1 11,-1-5 1,1 0 83,2 1 1,7-1-174,-2 1 1,2-6 67,-3-2 0,4-3-106,1-1 1,3-1 110,-4-3 0,0-2-374,-4-6 1,-4 0 29,-3-4 0,-3 2-78,-1-5 0,0 4 326,0-4 1,-5 0-78,-3-4 1,-6 5 331,-1 3 0,-5 3-88,1 0 0,-3 4 169,-1 1 1,2 4-50,2 0 0,-2 1-15,6 2 1,0 2-256,3 1 1,5 0-578,-1 4-184,6-4 0,-2 3 923,8-2 0,2-3 0,5 5 0</inkml:trace>
  <inkml:trace contextRef="#ctx0" brushRef="#br0">15852 6898 8137,'-7'-1'-148,"-1"-3"1,0 2 147,-3-6 0,-2 5 952,-2 0 0,1 1-357,-5 2 1,4 9-236,-4 3 0,0 3-105,-4 0 0,0 3 100,0 5 1,2 0-165,2-1 1,2 1 14,6 0 0,3 4-303,0-1 0,6-3 125,-2-4 1,8-5-550,3 1 0,9-2 291,3-1 1,2-6-726,2-2 0,5-3 429,3-1 1,2 0-304,1 0 0,-1-5 829,-3-3 0,3-7 0,-4-3 0</inkml:trace>
  <inkml:trace contextRef="#ctx0" brushRef="#br0">15978 6955 8137,'-17'7'0,"5"3"81,-4-3 0,4 4-156,0 0 0,5 4 1460,-1 0 1,5 6-570,0-2 1,1 1-488,2-1 1,7 1-75,4-4 1,2-1-250,6-4 0,4-1-59,3-2 0,2-3-73,-1-5 1,2 0-645,5 0 0,-6-6 424,-5-6 0,-1 0-249,-7-7 0,0-2 162,-3-5 0,-6 2 314,-2-3 1,-9-1-17,-7 1 0,-4 1 151,-7 3 1,0 1-78,0 3 0,-3 4 99,-1 7 0,-1 3-75,1 5 1,5 0 13,-1 0 0,5 5-355,7 3 0,0 2-175,4 2 54,2-1 0,7-1 499,6-2 0,5 2 0,9-4 0</inkml:trace>
  <inkml:trace contextRef="#ctx0" brushRef="#br0">16412 7001 8137,'5'-11'1670,"1"0"-1103,6 4 1,0-2-107,4 5 0,1-4-179,6 5 1,1-2-671,3 1 0,-4 3 105,0-3 0,-2 2-670,-6 2-1323,1 0 2276,-5 0 0,-5-5 0,-1-1 0</inkml:trace>
  <inkml:trace contextRef="#ctx0" brushRef="#br0">16994 6921 8891,'13'-1'1119,"2"-3"1,-1 3-1159,5-3 1,5-1 138,7 1 1,2-5-88,1 2 0,-5 0 46,-2 0 1,-3-1 89,-1-3 0,-5 3-108,-3 0 121,-8 1-197,-2-5 1,-13 2 35,-4 2 1,-7 3 51,0 5 0,-6 0 258,-2 0 1,-5 2-88,2 1 0,1 5 14,-2 7 0,6-2-109,-2 2 0,4 3 103,4 1 1,0-1-73,8 1 0,-2-4 113,9 4 1,1-1-140,3 1 1,8-3-147,4-4 1,11-1-716,0 1 0,7-2 404,0-3 0,3 2-1015,2-5 0,-2 0 595,-3-4 0,2-1-425,-5-3 0,-1-2 347,-3-6 821,-5-4 0,3-2 0,-3-5 0</inkml:trace>
  <inkml:trace contextRef="#ctx0" brushRef="#br0">17394 6853 12596,'1'7'716,"3"1"1,2-1-549,6 5 1,-1-1-45,1 1 0,-1-1-175,1 0 1,-1 0-324,0-4 0,1 3 245,-1-2 1,1-3-121,-1-1 1,0-3 122,1-1 0,-5 0-451,1 0 0,-2-6 183,2-6 0,-2 0 12,-2-7 1,-1 0 138,4-4 1,-4 4 163,1 0 1,1 1-4,-1-1 1,-1 2-90,-3 6 1,2 0-456,1-1 197,-1 6-213,3 1 422,0 5 1,0 5-153,3 2 1,2 4 343,-3 0 1,3-3 27,2-1 0,-1 1 122,1 3 0,-1 1 119,1-1 1,-1-3 533,0-1 1,-3-3-384,0 4 0,-5-2 408,5 2 0,-5 2-284,0-3 1,-1 0 5,-2 0 0,0 1-257,0 3 1,1 0-65,3-4 0,-3 3-268,3-2 0,2-2 105,2 2 0,-2-6-496,2 2 0,-1-2 306,5-2 0,-1 0-360,1 0 1,-1-6 226,0-1 0,1-3-13,-1-2 0,-3 0 86,0-4 1,-6 4 66,2-4 1,-3-1 167,-1-2 1,-1 2-36,-3 2 1,-2-2 74,-6 2 1,-3 0-71,0 4 1,-5 3 40,1 0 0,1 6-60,-1-2 0,4 3-503,-5 1 0,5 0-38,-4 0 1,9 0-684,-1 0 1250,2 5 0,-3-4 0,6 9 0,1-3 0</inkml:trace>
  <inkml:trace contextRef="#ctx0" brushRef="#br0">18148 6590 8137,'0'-8'799,"0"1"-427,0-1 0,0 0 1018,0 1-485,0 4 96,0-2-199,0 5-369,0 5 1,0 5-58,0 6 0,0 5 108,0 2 1,0 0-467,0 4 0,0 0 148,0 0 0,0 0-473,0-4 1,0-1 253,0 1 1,4-5-888,-1-3 0,2-2 492,-1-2 1,-2 1-2574,1-1 954,4-4 613,-6-2 1454,4-5 0,-5-5 0,0-2 0</inkml:trace>
  <inkml:trace contextRef="#ctx0" brushRef="#br0">18365 6784 8459,'-7'0'2111,"2"0"0,5 1-1647,0 3 0,0-1-259,0 4 1,4 1 34,0 3 0,5-1-113,-2-2 0,0 2 65,0-2 1,1 1-476,3-2 1,5 0 228,-1-4 1,0-1-543,-3 2 1,3-3 186,0-1 1,-4-4-54,-3 0 0,-2-5-14,2 2 0,1-3 137,-5-2 1,-1 1-154,-3-1 1,-1-3 107,-3 0 0,-1-2-1004,-2 2 1388,-3 2 0,3-8 0,-4 3 0</inkml:trace>
  <inkml:trace contextRef="#ctx0" brushRef="#br0">18650 6601 8137,'2'-7'498,"1"-1"1,-1 4 1129,1-3-514,-1 4-933,-2-2 56,0 5-136,5 0 0,-4 5 84,3 3 0,1 2-18,-1 1 0,5 6-236,-2 2 0,0 2 105,0 2 1,-3 0-295,4 0 0,-5 0 153,5 0 0,-4 3-696,3 1 0,-4 0 407,1-5 0,-3-3-754,-1 0 1,0-5 48,0 2 1099,-5-4 0,-6 0 0,-7-1 0</inkml:trace>
  <inkml:trace contextRef="#ctx0" brushRef="#br0">18570 6715 8137,'23'0'1371,"1"0"-1028,3 0 0,-2 0 1022,6 0 0,0 0-614,8 0 0,-8 6-141,4 1 1,-9 0-249,1 0 0,-8 1-313,-4 3 1,-3 1-409,-5-1 0,-2 0 335,-5 1 0,0-1-215,0 1 1,0-1 252,0 1 1,-4-5-1426,1 1 1,-5-4-381,4 3-856,0-4 2647,4 2 0,0-5 0,0 0 0</inkml:trace>
  <inkml:trace contextRef="#ctx0" brushRef="#br0">18936 6521 5838,'0'12'0,"0"-1"0</inkml:trace>
  <inkml:trace contextRef="#ctx0" brushRef="#br0">19130 6693 8137,'0'6'1788,"-1"-1"-139,-3-5-1110,3 5 0,-6-2-311,3 4 133,3 1-488,-9 3 0,9 1 168,-3-1 1,3-3-1148,1-1 163,0 1 41,0 3 0,1-4-407,3-3 796,2-3 0,6-1 260,-1 0 1,0-1 12,1-3 0,0 1 380,4-4 1,-4-1-212,4-3 0,-7 0 541,-2 4 0,-1-3-25,2 2 0,1 2 876,-5-2-66,5 6-407,-8-4-187,4 6-364,-5 6 0,0 0-311,0 5 0,0 1 100,0-1 0,0-3-527,0-1-72,0-4-385,5 7 614,1-9 1,6 1 76,-1-6 0,1-5 250,-1 1 0,1-3-190,-1-4 1,2 2 1037,2-2-655,-2 2 0,3 3 508,-5 2 1,-3 3-212,0 5 0,-6 1-30,2 3 0,-3 3-336,-1 4 1,0 4 46,0 1 1,0 3-280,0-4 0,0 1 104,0-1 0,0-6-102,0 3 1,0-3 1,2-3-308,1-2 1,4-4 19,4-4 1,4-2-150,1-6 0,3 0 197,-4-4 1,4 4 98,-4-4 1,4 4 481,-4 0 0,4 6-199,-3 2 0,-1-1 315,-4 1 1,1 2-184,-1 6 0,-1 2 6,-2 5 0,1 1-28,-5-1 0,1 4-55,-2 1 0,-1-1-476,2-4 0,-3 4 193,-1 1 0,0-1-945,0-4 1,0-3-72,0 0-1388,0-6 2551,0 3 0,-5-5 0,-2 0 0</inkml:trace>
  <inkml:trace contextRef="#ctx0" brushRef="#br0">10690 9434 8137,'0'-12'273,"0"1"1,-1 4 210,-3 4 1,1 1 428,-4 2 0,-2 5-339,-6 3 1,-2 3-86,-2 5 1,-4 1-30,0 6 0,1 5-154,-5 3 1,3 2-225,1 1 0,1 0 120,3 0 0,3 1-410,4-1 1,2-1 73,3-3 1,2-2-91,5-5 0,5-5-743,2-3 1,5-2 437,3-2 0,-1-4-731,5-4 0,0 3 545,4-3 1,-2 1 714,-2-4 0,8-5 0,-3-1 0</inkml:trace>
  <inkml:trace contextRef="#ctx0" brushRef="#br0">10793 9559 8137,'0'12'429,"0"-6"-41,0 4 1,0-7-161,0 4 0,0-3 288,0 4-253,0-1 0,-4 5-23,0-1 0,-5 1-134,2-1 0,0 4 79,0 1 1,-1-1-419,-3-4 1,3 2-123,0 2 0,5-2-1007,-5 2 835,5-2 0,-5-2-1254,4 1 1781,0-6 0,4 4 0,0-4 0</inkml:trace>
  <inkml:trace contextRef="#ctx0" brushRef="#br0">10724 9651 9834,'0'-7'1309,"0"2"-967,0 0 84,0 4-242,0-4 593,0 5-60,5 0-195,-3 0 169,8 0-182,-9 0-414,9 0 0,-7 0 69,4 0 1,-3 4-65,4-1 1,-5 5-133,5-4 0,-2 1 61,2-1 1,2 1-161,-2 2 0,6 4 35,1-4 0,0 3-234,-3 2 0,3-5 133,0 1 0,2 0-446,-2 3 0,-1-3 4,5-1 0,-5 0-217,1 0 1,-2 0 57,-2-4 0,-3-1 296,-1 1 1,-3-1-699,4-2 1200,-6-5 0,8-2 0,-3-4 0</inkml:trace>
  <inkml:trace contextRef="#ctx0" brushRef="#br0">11055 9571 8137,'-11'0'429,"0"0"1,0 1 742,4 3 1,-2-2-373,5 6 1,-1 0-225,1 3 1,3 2-333,-3 2 0,3-2 26,1 2 1,0-1-214,0 1 1,0-2 121,0 2 0,0-1-1449,0 1 401,0-2 0,1 2-644,3-7 1,2-3 542,6-5 970,-1 0 0,6-5 0,0-2 0</inkml:trace>
  <inkml:trace contextRef="#ctx0" brushRef="#br0">11204 9594 8137,'-12'11'747,"1"0"-523,0 1 1,-1-1 750,1 1 0,4-1-377,4 0 0,-2 5-152,1-1 1,0 0-211,4-3 0,5-1 0,3 0 0,2 1-47,1-1 1,2-1-153,2-2 1,-1-3-468,5-5 1,-4 0 363,4 0 1,0-1-819,4-3 1,-5-2 380,-3-6 0,-3-3-189,-5 0 1,2-4 211,-5 4 1,-2-6 189,-5 2 0,-4 3 20,-4 0 1,-1 0 29,1 1 1,-4 3 56,0 5 1,-1 3-88,5-4 0,0 6 270,-1-2 0,6 3 0,-4 1 0,3 0 0</inkml:trace>
  <inkml:trace contextRef="#ctx0" brushRef="#br0">11501 9639 8137,'0'7'1786,"0"3"0,4-8-1444,-1 6 1,1-4-88,-4 3 1,2 1-100,1 3 1,-1-3 98,1 0 1,0 0-403,1 8 1,-3-4-207,3 4 1,-3-4-474,-1 0 0,4-5 19,0 1 1,-1 0-1553,-3 3 2359,0-5 0,0-1 0,0-5 0</inkml:trace>
  <inkml:trace contextRef="#ctx0" brushRef="#br0">11364 9594 8137,'11'0'764,"4"-4"-573,1 0 0,8-4 1140,-1 4 0,7-1-498,1 2 0,1 1-208,3-1 0,-1-3-441,0 3 0,-6-1-429,-5 4-1123,0 0 0,-14 0 288,2 0 1080,-7 0 0,-4 0 0,-6 0 0</inkml:trace>
  <inkml:trace contextRef="#ctx0" brushRef="#br0">12175 9491 8137,'0'-7'814,"0"-3"1,0 8 413,0-6-777,0 6 1,-4 2 33,0 7 0,-5 5-168,2 3 1,-4 3-78,0 4 0,0 1-124,-1 0 0,-3 0 139,0 0 1,-1 0-422,5-1 1,3-2-37,1-1 0,0-5-748,0 1 465,2-3 124,5-5 1,0-5-68,0-9 0,5-2 95,2-10 0,4 0 372,0-4 0,-1-1-123,-2-3 1,1 3 139,-6-3 0,5 3 144,-4 1 0,4 1 198,-5-1 0,1 5 300,-4 3 1,4 2 82,0 2 449,0-1-365,-4 6-427,5 1 0,-3 6-198,6 3 1,-4 3 112,3 9 1,1-2-86,3 5 0,1 0-30,-1 4 0,0-4-91,1 0 0,1 0-110,2 4 0,-2-1-708,2 1 1,1-1 442,-1-3 0,4 1-901,-3-5 0,3 3 508,-4-6 1,-1 1-2189,-6-5 1868,2-3 0,-10 0 214,0-5 1,-7 0 726,-8 0 0,-13-5 0,-7-1 0</inkml:trace>
  <inkml:trace contextRef="#ctx0" brushRef="#br0">12026 9651 8137,'10'-2'-405,"-2"-1"0,6 0 1893,-3-5 0,10 2-673,1-2 0,6-2-217,7 3 0,0-2-147,3 1 1,2-2-207,1 2 1,-2 3-85,-9 2 1,2 1-89,-6 2 1,-4 0 7,-7 0 1,-3 2 118,-5 1 1,2 0-181,-5 4 1,0 1-80,-4 4 1,0-1 273,0 0 0,-2-3-94,-1 0 1,0-1 17,-5 5 1,6-1-138,-2 0 1,3 1 106,1-1 0,0-3-119,0 0 1,2-2 85,6 2 0,1-3-122,10-5 0,0 0 54,4 0 1,0 0-602,-1 0 0,5 0-28,0 0 0,-1 0-262,-3 0 1,-1-4 117,-3 0 0,-3-4-341,-4 5 0,-2-6 21,-2 1 1,-3 2 1084,-5-2 0,0-5 0,0-4 0</inkml:trace>
  <inkml:trace contextRef="#ctx0" brushRef="#br0">12860 9616 8137,'6'-5'1374,"4"-1"1,-7 0-360,5 2-351,-6 3 0,4 1 331,-2 0-613,-2 0 0,4 0 130,-2 0-272,-3 0 1,4 1-103,-5 3 25,0-3-202,0 9 1,1-7 85,3 4-49,-3-4 1,4 3-179,-5-2 181,0-3 437,5 4-391,-3-5 1,4 0 565,-2 0-87,-3 0-234,4 0-356,-5 0 254,5 0-169,-3 0 132,3 0-204,-5 0 62,0 5-41,0-3 205,0 3 11,0-5-77,0 5 1,3-3-43,1 6 1,1-6-66,-1 2 0,-1 1 79,4-1 0,1 4-354,3-4 1,2 3 92,2-3 1,-1 4-252,5-5 1,-1 1 65,1-4 1,1 0-64,-4 0 1,3-1 95,-4-3 1,0-2 102,-3-6 1,-5 1 289,1-1 0,-6 0-107,2-3 1,-3 2 268,-1-2 0,-1 2 37,-3 2-81,3 4 25,-9 2 80,9 5 1,-4 5-69,5 3 1,1 2 33,3 1 1,2 1-247,5-1 0,2 1 110,2-1 0,3-1-324,5-2 1,0 1 88,0-5 1,-1 3-42,1-3 0,3 0-108,-4-4 1,4-4-165,-7 0 0,-3-5 138,0 2 1,-5-7 125,-3-2 0,-3 0 187,-5 1 1,-5 1-131,-3-5 0,-3 1-207,-5-1 1,2-1 140,-5 4 1,5 1-409,-1 4 0,3 4 86,0 4 1,4-2-691,1 1 121,4 0 0,-2 5 488,5 3 0,5-3 582,3 3 0,7 2 0,3 1 0</inkml:trace>
  <inkml:trace contextRef="#ctx0" brushRef="#br0">13808 9514 8137,'4'-8'0,"-1"0"2193,1 6-692,-4-8-274,0 8-690,-5-3 0,-1 9-171,-6 0 1,0 5 13,-4-2 0,4 5-84,-3 3 1,2-2-58,1 2 1,2 1 15,3 0 1,-2 0-486,5-1 1,0-2-184,4 2 1,1 2-461,3-2 0,4-1-198,7-6 0,3 1 477,5-6 1,0 1-21,-1-4 1,1-1 182,0-3 1,-4-4 329,0-7 0,-5 1-108,1-5 1,-6 4 292,-1-4 0,-6 5 549,2-1-14,-3-3 1,-1 5 259,0-2 1,-1 7 73,-3 5-384,3 1 1,-8 4-90,5 1 1,1 0-376,3 5 1,0-5 95,0 5 0,0 0-60,0 3 1,1-3-36,3-1 1,-2 1-139,6 3 0,-3-3-304,6 0 1,-4-2 201,8 2 1,-5 2-462,5-3 0,-1 0 306,1 0 0,-2-3-662,2 4 0,2-2 381,-2 2 0,0-2-1652,-3-2 821,-1-3 1401,1 4 0,-1-10 0,0-1 0</inkml:trace>
  <inkml:trace contextRef="#ctx0" brushRef="#br0">14162 9571 10855,'11'0'2245,"1"5"-1787,-1 2 1,4 2-433,1-1 1,3 2 56,-4-2 1,5 2-195,-1 1 0,3 1 155,1-1 1,-1-1-888,1-2 0,-1-3 434,-3-5 1,1 0-422,-5 0 0,-1-1 248,-6-3 0,1-3 133,-5-4 0,-1-4 447,-3 0 0,0-4-66,0 3 0,0 1 1116,0 4-616,-5-1 453,4 6-611,-4 1 0,5 10 658,0 3 1,0 5-294,0 3 1,0 4-120,0-1 1,0 3-390,0 0 0,0 1 48,0 0 1,0 0-406,0 0 1,4 0 213,0 0 1,-1-4-632,-3 0 387,6-5-972,-5 2 1,5-10 63,-2-2 1,-1-4 1163,4-4 0,1-7 0,3-7 0</inkml:trace>
  <inkml:trace contextRef="#ctx0" brushRef="#br0">14756 9514 8033,'-5'6'865,"-2"-1"0,-4-1-490,-1 0 1,5 1-39,-1-2 0,2 0-107,-2 5 0,-1-5 127,6 5 0,-1-4-113,4 3 0,0 1-124,0 4 1,5-1-8,2 0 0,4 5-106,0-1 0,0 0-29,1-4 1,-1 5 92,1-1 1,-5 1-245,1 0 0,-5-4 78,0 4 0,-1-4-94,-2 0 0,-4-5-87,0 1 0,-9-4-85,2 3 1,-4-4-40,-1 1 1,2-7-277,-5-1 0,5-5-440,-1 2 1,3-3 210,0-2 905,1-4 0,4-2 0,2-5 0</inkml:trace>
  <inkml:trace contextRef="#ctx0" brushRef="#br0">14744 9285 7987,'7'-5'1161,"3"-1"0,-8-2 239,6 1-721,0 4 1,3 3-252,0 8 0,2 3 79,2 4 1,-1 3-155,5 5 0,-3 1-127,3 3 0,-2 2-22,2 5 0,2 0-127,-6 1 1,0-2-296,-3-3 1,-2 2 249,-3-6 0,-2 5-543,-5-4 0,0-5 258,0-3 1,-5-5-451,-2 2 1,-3-4 270,-2 0 1,5-2-1290,-1-3 950,0 4 0,-3-9-859,-1 6 959,6-6 0,0 3 671,2-5 0,3 0 0,-4 0 0</inkml:trace>
  <inkml:trace contextRef="#ctx0" brushRef="#br0">20523 3038 8090,'0'11'1487,"0"1"0,-4 3-1047,1 0 1,-2 2-254,1-2 1,1 3-156,-4 5 0,-1-2-1204,-3-2 1,3 1 339,0-4 832,1-1 0,0 1 0,2 2 0</inkml:trace>
  <inkml:trace contextRef="#ctx0" brushRef="#br0">20957 2810 10714,'0'11'1133,"0"0"0,0 6-819,0 2 1,0 2-79,0 2 0,0 5-152,0 3 1,4 2 90,0 1 1,1-1-429,-1-3 0,-2 2-91,6-5 1,-6-1-452,2-3 0,1-5-548,-1-3 0,0-2 585,-4-2 1,-1 0 757,-3-4 0,-2-2 0,-6-5 0</inkml:trace>
  <inkml:trace contextRef="#ctx0" brushRef="#br0">20866 2855 8090,'1'-11'0,"3"-1"0,2 1 526,6 0 1,0 3 760,4 0 0,-2 6-507,5-2 1,0 3-324,4 1 0,-2 5-56,-2 2 1,3 4-111,-3 0 1,2 0-180,2 1 0,-5 0 77,-3 4 0,-3-4-236,-5 4 1,-2 0 28,-5-1 0,-1 2-38,-3-2 0,-3-2-527,-9 2 0,-1-2 308,-6-2 0,0 1-470,0-1 0,4-5 289,0-2 1,1-3-410,-1-1 0,3-1 314,4-3 1,1-2-446,-1-5 0,6-5 996,2 1 0,3-10 0,1 1 0</inkml:trace>
  <inkml:trace contextRef="#ctx0" brushRef="#br0">21220 2935 8090,'0'8'44,"0"-1"0,0-3-44,0 4 0,0-4 985,0 3-664,5 1 0,-2-1-151,4 1-83,-4-5 58,7 2 1,-5-7-45,3-1 0,0-4 39,-4-4 1,5-2 181,-1-2 0,-2-2-119,2-2 1,-1-1 439,5 5 0,-1 0-84,1 3 0,-1 2 33,0 2 0,1 0-403,-1 4 0,-1 1 46,-2 7 1,2 2-175,-2 6 1,-3 0 145,-1 4 0,1 1-207,-1 6 1,3-1 59,-3-3 0,4 1-34,-5-5 0,8 4-114,0-3 0,0-5-68,5-3 0,-2-6-322,1 2 1,-1-4 235,5-4 0,-6-2-206,-2-5 1,-3-6 115,-5-2 1,-3 1-18,0-1 1,-5 0 90,-6-4 1,-6 4 136,-2 0 0,-2 5-19,-2-1 0,0 2-36,0 2 1,0 3-115,1 1 0,3 3 132,-1-4 1,7 6-399,-3-2 0,7 3-277,2 1 123,4 0 0,-1 0 252,8 0 1,6 3 457,6 1 0,4 5 0,-2-2 0</inkml:trace>
  <inkml:trace contextRef="#ctx0" brushRef="#br0">21722 2707 8090,'0'-12'1991,"0"1"-809,0-1 155,6 1-875,-5 5 0,4 2 54,-5 8 0,0 2-136,0 5 1,4 5 28,0-1 0,-1 5-218,-3-1 0,0 3-188,0 1 1,2 0-579,1-1 1,-1 1 438,1 0 0,-1 0-540,-2 0 0,0-2 257,0-2 1,0 2-2985,0-6 1853,0 5 1550,0-7 0,-5-2 0,-2-6 0</inkml:trace>
  <inkml:trace contextRef="#ctx0" brushRef="#br0">21574 2855 8090,'11'-5'339,"1"3"42,-1-6 0,2 5 410,2 0 0,7-2-269,4 1 0,6 0 26,-1 4 1,2-4-155,1 0 1,-1 1-377,-3 3 0,-2 5 159,-5 2 1,-5 1-1,-3 3 1,-4-2-9,-3 6 0,-3-1-119,-5 2 0,0-2-13,0 5 1,0-5-15,0 1 0,0-3-168,0 0 0,0-1 53,0 1 0,5-6-232,3-2 0,3-3 155,5-1 0,-3-1-417,6-3 0,-1-2 150,1-6 1,-2 1-42,-6-1 0,1-3-55,-1 0 0,-5-4 112,-2 4 0,-3-4 320,-1 3 0,-5-4-100,-2 1 0,-5 3 354,-3 0 1,1 7-182,-5 2 0,4 4 285,-4 0 1,1 1-245,-1 2 1,3 0-127,4 0 0,1 4-536,-1 0 251,1 5 397,5-3 0,0 6 0,6-1 0</inkml:trace>
  <inkml:trace contextRef="#ctx0" brushRef="#br0">22259 2741 8090,'12'0'0,"-5"-4"796,1 0 0,0 1-251,3 3 1,4 0 121,0 0 0,6 0-227,-2 0 0,2 1-260,2 3 0,-5 2 85,-3 5 0,-3 1-171,-5-1 1,-2 1 29,-5-1 1,-6 4-53,-6 1 0,-5 3-187,-10-4 0,2 5 74,-6-1 1,6-1-272,-2 1 0,4-5 136,4 1 1,4-2-600,8-2 560,-4 1 0,15-6-210,0-2 0,11-3 21,8-1 0,5-5-134,6-3 1,4 1-557,0-5 1,0 4 92,-3-8 852,-6-1 1,4-1 0,-4-5 0</inkml:trace>
  <inkml:trace contextRef="#ctx0" brushRef="#br0">22659 2844 8090,'-11'6'0,"3"3"1787,0-5-1194,1 5 1,-3-3 322,2 5 0,3 2-369,5 2 1,0-2-54,0 2 0,5-2-291,3-2 0,7 1-237,4-1 1,6-4-541,2-4 0,3-1 485,-3-2 1,5 0-370,-2 0 0,-2-5 158,-1-3 0,-8-6-599,-4-1 0,-4-5 286,-3 0 1,-3 0 341,-5 1 1,-9-1 108,-2 5 1,-8-1 133,0 5 1,-7 1 20,0 2 0,-1 3-63,4 5 1,-3 0-337,-1 0 0,4 1 128,4 3 1,9 3-151,-2 4 0,9-3 428,-1-1 0,5-3 0,7 4 0,4-6 0,11 3 0</inkml:trace>
  <inkml:trace contextRef="#ctx0" brushRef="#br0">22979 2958 8090,'0'11'-957,"0"1"0,0-1 1371,0 1 0,0-1 740,0 1 0,0-1-70,0 0-455,0-4-746,0 3 0,1-9 132,3 3 0,-3-8-525,3-3 1,1-5 311,-1-3 0,1-3 1,-1-5 1,-3-1 44,3-2 1,-3-2 190,-1-3 1,4-1 420,0 6 0,-1-1-225,-3 4 1,2 4 550,2 0 0,-2 7-305,6 0 0,-5 2 268,5 6 1,0 0-283,3 4 1,4 9-23,1 3 0,-1 3-173,-4 0 1,6 3-178,2 5 0,-3-2-39,0-2 1,-3 3 148,3-3 0,-4 1-797,4-1 1,-9-1 348,-3-3 1,1-2-2724,-1 2 2134,0-2 1,-9-3-842,-3-2 1,-3-3 1672,-5-5 0,-6-5 0,-8-2 0</inkml:trace>
  <inkml:trace contextRef="#ctx0" brushRef="#br0">23002 2912 8090,'17'-5'1449,"1"3"-910,-3-6 0,3 2 145,5-2 1,4-1-253,-1 5 1,6 1 391,-2 3 1,-2 0-329,-1 0 0,-4 0-409,-4 0 0,-3 5-13,-4 2 0,-2 3-150,-2 2 0,0-1-389,-4 1 1,0-5 401,-4 1 1,0 0-784,0 3 1,0-3-112,0-1-164,0-4 274,0 2 547,0-5 0,0-5 130,0-3 0,4-6 175,0-1 0,1-5 275,-1 1 0,-2 1-261,6-1 1,-4 5 598,3-1 1,1 2-311,3 2 1,2 0 484,2 4 1,2 2-205,2 5 1,2 1 33,-2 3 1,3 2-112,1 6 1,-2 3-211,-2 0 0,-2 1-454,-6 0 0,-1 0 201,-2 3 0,-2-2-1018,-2-6 1,-3 1 244,3-1-2905,-3 0 2309,-1 1 1,0-7 1319,0-5 0,6-5 0,0-7 0</inkml:trace>
  <inkml:trace contextRef="#ctx0" brushRef="#br0">23904 2730 8090,'-12'0'0,"2"-2"0,3-1 0,-5 1 1052,1-2 0,-1 3-423,-3 1 1,-1 4-88,0 0 1,0 3-306,1-3 0,2 5-2,-2-1 1,7 2-291,4 1 1,3 1 121,1-1 1,5-3-24,3-1 0,7 1 78,4 3 1,6 1-493,2-1 1,4 1 4,-5-1 0,0-1-125,-7-2 0,1 2-216,-5-2 184,0 2 606,-8 1 0,-3-1-149,-8-2 0,-8-3 85,-7-5 1,-4 0-76,-3 0 0,0 0-205,-4 0 1,5 0-234,-2 0 1,7 0-450,1 0 1,5 0 941,-2 0 0,9 0 0,2 0 0</inkml:trace>
  <inkml:trace contextRef="#ctx0" brushRef="#br0">24018 3049 8090,'-6'5'-369,"-4"-3"1,3 3 0,-4-5 0</inkml:trace>
  <inkml:trace contextRef="#ctx0" brushRef="#br0">1382 12255 8090,'0'-7'0,"0"2"0,0 5 0,-4-1 0,0-3 949,1 3-121,3-4 1045,0 5-1342,0 5-266,0-4 1,0 9-1,0-2 0,0-2-30,0 2 1,3-4-1,1 3 1,0-3-294,-4 4 0,1-6-239,3 2 243,-3 2 47,4-4 1,-3 3 32,1-5-436,-1 0 266,3 0 0,-5-2 128,0-1 0,-2-2 56,-1-3 0,0-2 114,-4 2 1,-1 2 94,-3-2 0,-1 4-77,1-3 0,-2 4 132,-2-1 0,-2 3-46,-2 1 0,-2 9-103,2 2 0,-3 5 39,-1-1 0,0 3-88,1 5 0,4 3 109,3 1 0,2 3 21,1-3 0,2 5-215,3-2 1,2-1 90,5 2 0,5-6-351,2 2 0,8-8 148,5-4 1,2-4-428,5-3 0,-2-3 282,6-5 1,-1 0-266,5 0 1,-2-5-234,-3-3 1,2-3-433,-6-4 1,1 1-84,-4-5 1,-4 1 588,0-1 0,-8-4-81,5 0 741,-11 1 0,10-6 0,-9 5 0</inkml:trace>
  <inkml:trace contextRef="#ctx0" brushRef="#br0">1610 12403 8090,'7'6'-240,"-2"1"1150,-5-3-480,0-3 1,4 5 139,-1-2-262,1-3 1,-4 6 192,0-4 104,0-1-134,0 8-233,0-4 1,0 6 41,0-1 0,-1 0-222,-3 1 0,3-1 25,-3 1 1,-1-1-126,1 1 0,-3-1-13,3 0 0,0 1 123,4-1 0,-4-3-216,0-1 15,1-4-79,3 2 1,0-6 66,0-3 0,0-4-23,0-7 1,3-3 138,1-4 1,4-5 210,-4 0 1,3 1 234,-3 3 0,4-4-168,-5 0 0,5 5 108,-4 3 0,0 1 232,-4-1 635,5 2-794,-4 6 0,5 1-181,-2 2 1,-3 4-3,3 8 1,1-1-30,-1 4 1,5 5-185,-1 3 0,2 1 155,1 0 0,1 0-319,-1 3 0,0 3 73,1-3 1,1 1-31,2-1 1,-3 3 17,4-3 0,-4 1-648,0-1 1,-1-2-920,1-6 401,-1 5 1,-5-3-1691,-2 2 2169,-3-7 0,-2-3-244,-3-5 0,-2 0 1000,-5 0 0,-1-5 0,1-3 0,-6-7 0,-1-3 0</inkml:trace>
  <inkml:trace contextRef="#ctx0" brushRef="#br0">1656 12472 8090,'-11'0'1551,"4"0"-272,-3 0-679,9 0 0,-3 0 118,8 0 0,2 0-221,6 0 0,0 0-49,4 0 1,-3 0-9,7 0 0,-1 0-107,3 0 0,0 3-221,-3 1 0,3 4 82,-3-4 1,2 5-175,2-2 0,-1 2 8,-3-1 1,1 2-126,-5-3 1,0 4-88,-3 0 0,-2 0-723,-2 1 521,2-1 1,-8-1-101,6-2-267,-6-3 471,3-5 1,-5-5-57,0-3 1,0-7 122,0-4 0,2-1 263,2 1 0,-3-3 74,3 3 0,2 3 174,2 0 1,2 4 206,1 0 1,1 5-242,-1-1 0,4 6-80,0-2 0,2 4 1,-2 4 1,-2 2-5,2 5 0,-2 1-11,-2-1 1,1 4-227,-1 1 1,-3 3-164,-1-4 0,-3 1-207,4 0 1,-6-4-643,2 4 0,-3-8-78,-1 0-760,0 0 740,0-2 1168,0-1 0,5-15 0,2-3 0</inkml:trace>
  <inkml:trace contextRef="#ctx0" brushRef="#br0">2867 12015 8082,'-7'0'386,"-3"0"756,9 0-15,-9 0-380,8 0-311,-3 5 0,5 1-52,0 6 1,0 0-53,0 4 1,2 1-192,1 6 1,-1 5-110,2 2 0,1 3 71,-2 2 0,5-1-82,-4 0 1,0-1-544,-4-2 1,0 0 293,0-4 0,0 0-813,0-4 1,0-6-170,0-1-1283,0-4 2493,-5-5 0,-2-7 0,-4-7 0</inkml:trace>
  <inkml:trace contextRef="#ctx0" brushRef="#br0">2752 12186 8082,'6'-10'440,"1"2"1,3-1 667,2 6 1,4-1-301,3 4 1,4 1-343,4 3 1,-1 2-30,9 6 0,-4 0-141,7 4 1,-2 1-39,-2 6 1,-1 0-129,-2 0 1,-3 3-180,-6 1 1,-5 1 34,-6-1 0,-4-3-203,-7 2 1,-7-1-137,-4-3 0,-6-4 193,-5-3 1,-1-2-483,0-1 1,-4-2 278,1-3 1,-5-2-119,4-5 0,1 0-52,3 0 1,0-1-160,0-3 0,2-2 153,2-5 1,3-1-63,9 1 0,2-6-109,5-2 710,0 3 0,10-11 0,3 3 0</inkml:trace>
  <inkml:trace contextRef="#ctx0" brushRef="#br0">3266 12323 8082,'12'0'0,"-3"0"373,2 0 0,-2-4 598,6 0 1,3 1-448,1 3 1,1-2-164,-1-1 0,2 1-177,-6-1 1,4-3 50,-4 3 0,0-1-154,-3 4 1,-5-4 135,1 0-242,-5 0 0,0 4 47,-6 0 1,-8 0-49,-4 0 0,-4 6 135,4 1 0,-5 3-19,1 2 1,1-1 152,-1 1 0,5 3-152,-1 0 1,2 4-11,1-4 0,6 4 40,2-3 0,3 3-15,1-4 1,1 0-136,3-4 1,8 0-234,7-4 1,6 0-280,2-4 1,4-1 240,0 1 0,-2-6-1081,1-5 1,0-2 54,0-2 1326,-7-4 0,4-2 0,-3-5 0</inkml:trace>
  <inkml:trace contextRef="#ctx0" brushRef="#br0">4374 12232 7972,'-10'-8'197,"2"1"0,-2 4 454,3-1 0,-3 3-203,-2 1 1,-1 0-143,-2 0 0,1 0 32,-5 0 1,5 5-105,-1 3 1,-2 6 86,2 1 0,-1 5-129,1-1 0,6 1-15,-3-1 1,5 3-124,-1-3 1,3 3 106,5 0 1,1-2-369,3-1 0,4-7 165,7 0 0,3-2-561,4-6 0,1-1 332,0-3 1,0-5-238,0-2 0,0-3-130,0-2 1,-4-3-351,0 0 1,-5-7 413,1-1 1,-4-1 573,-3-6 0,-3 3 0,-5-3 0,0-2 0,0-6 0,-1-2 0,-3-1 0,-3 3 0,-4 7 0,3 4-165,1 8 400,4-2 0,-2 12 655,5-2-313,0 7 0,-4 4 378,1 7 0,-1 0-138,4 0 1,0 1-305,0 3 0,0 1-24,0-1 0,-1 1-131,-3-1 0,2 4-59,-1 0 1,1 2-124,2-2 1,0-2-117,0 2 1,0 2 53,0-2 0,0 4 70,0-4 1,0 5-355,0-1 1,5-1 121,3 1 0,3 0-632,5 4 1,-4-5 346,4-3 0,0 2-752,-1-2 1,2-1-869,-2-7-245,-2 4 1589,3-10 1,-6-1 608,-2-8 0,-8-7 0,-6-3 0</inkml:trace>
  <inkml:trace contextRef="#ctx0" brushRef="#br0">4511 12163 8082,'0'7'870,"5"3"0,-3-8-274,1 6 1,0-2-77,1 2 1,1 2-150,2-2 1,4 2 88,-4 1 0,3 1-225,2-1 0,-1 0-1,1 1 1,0-2-268,4-2 0,-4 2 112,3-3 1,2-2-364,-2-1 0,0-2 219,-3-2 0,-1-6-222,1-1 0,-1-3-59,1-2 1,-5-3-221,1 0 1,-4-2 349,3 2 1,-4 2-13,0-2 743,-1 2-331,3 2 472,-4 5 0,4 7-327,-5 10 0,0 6 310,0 6 1,0 1-193,0 3 1,0 0 17,0 4 0,0 3-235,0 0 0,0-3-41,0 3 0,0-7-201,0-1 1,-4 0 104,1 0 1,-1-7-1650,4 1 863,0-7-2266,0-6 1549,0-2 0,0-15-1411,0-5 2821,0-6 0,5-7 0,1-1 0</inkml:trace>
  <inkml:trace contextRef="#ctx0" brushRef="#br0">4991 12277 8082,'6'8'-434,"-2"0"0,1-1 1876,-1 5 0,1 3-901,-1 0 0,-3 2-248,3-2 0,-3-2-105,-1 2 1,1-3 281,3 0-87,-2-6-119,3-1 1,-2-6-283,1-3 0,0-6 29,-4-5 0,4-9-40,0 1 0,3-2 160,-3 2 1,5 0 297,-1 0 1,2 4 83,1 0 0,2 5-154,2-1 0,-1 7-143,5 4 0,-4 4 66,4 4 0,-5 2-350,1 6 1,-2 6-148,-1 5 1,-5-1-199,1 5 1,-6 1-14,2-1 1,1-1-483,-1-3 0,0-4-403,-4 0 0,0-5-105,0 1 266,5-7 1,3-4 1149,7-8 0,3-7 0,4-7 0</inkml:trace>
  <inkml:trace contextRef="#ctx0" brushRef="#br0">5562 12163 8082,'-8'0'1039,"1"0"0,3 0-802,-4 0 1,1 0 610,-5 0 0,0 5-402,-4 3 0,4 2-16,-4 1 0,0 6-195,1 2 0,-4 3 139,3 0 1,1 5-111,4 0 1,-1 3-235,1-3 0,5-2-87,2-6 0,8-2-217,3-6 1,5-1 130,3-2 0,6-3-117,6-5 0,1-6-436,-1-6 1,-3 0 285,2-7 0,-3-1-12,-4-2 1,-1-1 50,-3 0 1,-6 0 412,3 0 1,-9 2 113,1 2 0,-3-2 171,-1 6 0,-1 1 159,-3 7 0,2 1-227,-6 6 0,1 6 107,-5 1 0,5 7-88,-1 1 0,5 6 170,0-2 0,-2 2-81,1 2 0,0 0 12,4 0 0,0 0-167,0-1 0,1-2-124,3-1 1,-1-5-571,4 1 0,1-6 332,3-2 1,1-4-1186,-1 1 0,0-4 649,1-4 0,3-6-443,0-6 0,2-4 459,-2 1 0,-1-3-958,5 0 1628,-5-1 0,8 0 0,-5 0 0</inkml:trace>
  <inkml:trace contextRef="#ctx0" brushRef="#br0">5847 12289 8082,'-1'10'-721,"-3"-2"0,2 2 905,-6-3 1,6 4 963,-2 0 1,-1 0-830,1 1 1,-1-1-71,1 1 1,3-5-188,-3 1 145,3-1-87,1 0 45,0-2 1,4-11-95,-1-6 0,5-1 71,-4-6 1,5 4-148,-2-4 1,3 1 344,2-1 0,1-1 148,2 5 0,-2-2 318,2 2 0,-3 6-317,0-2 0,3 7-151,0 0 1,1 3-90,-5 1 1,-1 2-117,-2 6 0,1 1 63,-6 10 0,1 1-107,-4 7 1,0-7-220,0 3 1,0-3 134,0 3 0,0-5-1579,0-3 792,0-2-440,0-7 371,0-1 436,5-15 0,0-1 106,3-8 1,2-3 246,-2 3 0,2 1 15,1-1 1,1 5-131,-1-1 1,-1 2 607,-2 2 0,2 5-236,-2 2 0,-2 3 281,2 1 1,-2 1-181,2 3 1,-2 2 28,-2 5 1,-2 1-131,6-1 0,-6 4-173,2 1 1,-1-1-25,1-4 0,-3 1-240,3-1 1,-2-1-590,2-2 590,-3 2 1,6-9-836,-4 3 1,0-3 242,5-1 0,-6-1-318,2-3 0,1-3 684,-1-8 1,5 2 466,-2-2 0,0 1 0,0-2 0,-3 4 0,4-3 0,-2 6 0,2 1 0,2 0 0,-8 2-201,6 2 343,-5 3 705,7 1 1,-9 5-294,3 3 0,-3 2-284,-1 1 0,0 1-308,0-1 1,0 1 198,0-1-880,0 0 587,0 1 1,0-5-1632,0 1 1015,0-5 748,0 2 0,5-10 0,1-2 0</inkml:trace>
  <inkml:trace contextRef="#ctx0" brushRef="#br0">6350 12106 8082,'-6'-11'469,"-3"-1"-328,5 1 0,-1 3 577,1 1 1,2 4-349,-6-1 1,5 4-375,0 4 0,0-1-611,-1 4 1,3 1 309,-3 3 1,3 1-729,1-1 0,0 1 1033,0-1 0,5-5 0,1-1 0</inkml:trace>
  <inkml:trace contextRef="#ctx0" brushRef="#br0">6624 12140 8082,'-6'12'1327,"-1"-1"-747,4 1 1,0-5 8,-5 1 0,5-1-333,-5 5 0,0-1-7,-3 1 1,3 3 121,1 0 0,-1 4-76,-3-4 0,3 6-148,1-2 0,3-1 88,-4 1 0,6-5-947,-2 1 281,8-3 1,2-1-342,5-4 0,6-2-495,2-5 0,-1-5 560,1-2 1,-4-4-576,4 0 1282,0-5 0,9-2 0,1-5 0</inkml:trace>
  <inkml:trace contextRef="#ctx0" brushRef="#br0">7104 12163 9547,'7'0'724,"1"0"1,0 0-376,3 0 0,2 0 149,2 0 1,4 1-409,8 3 1,2-1-278,5 4 1,0-4-1006,1 1 0,-6 1 713,-3-1 1,-7-1 478,-3-3 0,-4-5 0,0-1 0</inkml:trace>
  <inkml:trace contextRef="#ctx0" brushRef="#br0">7938 12106 8299,'6'0'1981,"-1"0"-1547,-5 0 0,-5 0-123,-3 0 0,-2 1 271,-1 3 0,-5-1-8,1 4 1,-4 1-34,4 3 1,-4 1-277,4-1 1,-4 4-44,3 1 0,1 3-84,4-4 1,4 5 59,4-1 0,1-2-335,2-2 1,7-2 192,4-2 1,2-1-793,6-2 1,0 1-137,4-5 1,0-1-438,-1-3 1,1-3 385,0-1 0,0-9-278,0 2 0,-4-8 1201,0 0 0,0-3 0,4-6 0,0-1 0</inkml:trace>
  <inkml:trace contextRef="#ctx0" brushRef="#br0">8120 11912 8082,'-6'5'-2158,"0"-2"4253,2 4-802,2-4-308,-3 7-720,5-4 0,0 2-100,0-1 0,0-3 121,0 4 0,2-4 29,1 3 1,-1 1 33,2 3 1,1 2-77,-2 2 0,5 3-103,-4 5 1,5 0 64,-2 0 0,0-1-321,0 1 0,0 3 37,0-4 1,3 3-21,-2-10 1,1 0 37,-1-4 0,2-4-414,-3-3 223,3-3 0,2-11 75,-1-6 0,-3-4 49,0-3 1,-5 0 46,5 1 0,-4-1 378,3 0 1,1 5-76,3 3 1,1 6 360,-1 1-460,1 6 1,-1-2-20,0 8 0,1 6-158,-1 5 0,1 6 119,-1-2 0,2 1-362,2-1 1,-2 3 140,2-3 0,-2-2-587,-2 2 1,2-6 23,2-1 1,-1-2-196,5-7 0,-4 1 224,4-4 0,-3-5-144,3-2 1,0-5 449,3-3 1,-4-3 353,-3-5 0,2 0 0,-2 1 0,-1-1 0,-6 0 0,-3 0-68,-5 0 0,0 2 346,0 2 1,-1 0 320,-3 7 0,-6 3 34,-6 9 0,0 2 544,1 1 1,-3 5-353,-5 7 0,1-1-331,3 5 1,-2 4-185,2 4 0,2-1-76,2-3 1,2 0-14,2 0 1,5 4-158,2-1 0,3 0-246,1-7 0,2-3-114,6-4 1,2-5-457,13 1 0,-3-7-340,7-1 0,-2-6 483,2-10 0,-3-1 160,2-6 1,-3-1 161,-4-3 1,-2 3 222,-6-3 1,1 3 107,-1 1 0,-5 2 531,-2 2 82,-3 2 108,-1 11 1,-1 2-18,-3 8 1,3 6-280,-3 5 0,-1 6-242,1-2 0,-1-2 26,2 2 0,1-3-220,-2 3 0,3-4 69,1 4 0,0-5-133,0 1 0,0-2-117,0-2 0,1-3-431,3-1 1,-1-4-825,4 1 1,1-4 650,3-4 0,1-2-1008,-1-6 1760,1 1 0,-1-6 0,1 0 0</inkml:trace>
  <inkml:trace contextRef="#ctx0" brushRef="#br0">8943 12197 8082,'0'12'1203,"0"-1"-469,0 1-265,0-6-361,5 4 112,-4-8-152,4 3 1,-1-10 182,0-3 0,3-2-42,-3-2 1,4 0 97,-5-4 1,6 4-73,-1-4 1,1 0 347,-2 1 1,4 1 318,-4 6-537,3-2 1,2 5-209,-1-3 1,-3 3-116,-1 5 0,0 5 65,0 3 1,4 3-183,-4 5 0,-1-2-294,2 5 1,-4-2 265,3 2 0,1 2-218,4-6 0,-5 0 128,1-3 0,1-1-466,6 0 1,-2-4 71,2-3 1,1-4-120,0-4 0,3-4 166,-4-7 0,4 1 119,-4-5 1,0 0 405,-3-4 1,-2 0-96,-3 0 0,-1 2 396,-6 2 0,0 2-237,0 6 1,-2 1 196,-2 2 1,2 3 109,-6 5 0,4 5 314,-3 3 0,3 7-189,-4 4 0,6 3 129,-2 0 1,3 1-229,1 0 1,0 4-113,0-1 0,0 5-294,0-5 1,0 5 95,0-4 1,0 3-362,0-3 0,0-1 70,0-3 1,0-5-59,0-3 1,0-2-263,0-2 73,-5 1 1,-2-6-138,-4-2 0,0-4 160,-1-4 1,5 1 106,-1-4 1,2-5 72,-2-3 0,3 0 210,5 4 0,0-1 36,0 1 1,0-4 10,0-1 0,5 0-75,3 1 1,6 2 105,1-2 1,1 2 297,0 2 1,1-1-147,6 1 0,0-1 696,0 1 0,3-4-408,1-1 0,4 1 202,-5 4 0,3-2-323,-6-2 0,1 2-333,-8-2 1,-2 6 267,-7 1 191,3 1-209,-8 0-125,-2 2 0,-7 5-213,-4 0 1,-1 0-2,1 0 0,0 2 124,-1 1 1,1 3-3,-1 1 0,5 2 0,-1-5 1,2 5-249,-2-2 0,3 0 75,5 0 0,-4-3-333,0 4 293,1-1 0,4 5-585,3-1 0,2-3 277,5-1 0,1-3-724,-1 4 1,2-2 350,2 2 1,3 1 849,5-6 0,0 6 0,-1-2 0</inkml:trace>
  <inkml:trace contextRef="#ctx0" brushRef="#br0">9799 12300 8082,'6'0'3325,"0"0"-4143,-6 0 0,0 5 0,0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9071" units="cm"/>
      <inkml:brushProperty name="height" value="0.09071" units="cm"/>
      <inkml:brushProperty name="color" value="#3165BB"/>
    </inkml:brush>
  </inkml:definitions>
  <inkml:trace contextRef="#ctx0" brushRef="#br0">1656 6613 8082,'0'-12'1356,"0"1"-727,0-1-321,0 6 0,0 0 161,0 2 643,0 3-246,0-4 276,0 5-27,0 5-84,0-4-62,0 9-309,0-4-314,0 6 0,0-1-74,0 1 0,0-5 117,0 1 0,1 0-154,3 3 0,-3 2 2,3 2 0,3-1-14,0 5 1,-1-4-30,2 4 1,0 4-81,3 4 0,1 1 109,-1-2 1,0 3-221,1 6 0,3-6 46,0-3 1,0-1-132,-3-3 1,3 0 42,0-3 1,1-2-54,-5-6 0,0-5 15,1-2 1,-5-3-34,1-1 0,0-5-216,3-2 1,1-10 114,-1-6 1,0-5-281,1-6 1,-2 0 170,-2 0 0,0-6 26,-4-2 0,4-2 92,-4-2 1,-1 4 166,-3 1 0,0 5-132,0 2 0,0 1 53,0 6 1,2 6-101,2 5 76,-3 4 1,4 4-550,-5 0 427,0 6 0,1-3-1432,3 5 1131,-3-5 1,6 3-1385,-4-1 191,-1-4-270,8 6 990,-4-9 1034,1 9 0,3-4 0,-4 5 0</inkml:trace>
  <inkml:trace contextRef="#ctx0" brushRef="#br0">2410 6556 7965,'-5'6'2249,"3"0"-1580,-1-2 1,-2 4-154,1 7 0,0-1-126,4 5 0,0 0-22,0 4 0,0 3-133,0 1 1,1 4 54,3-5 1,-3 2-151,3-1 0,1-4-180,-1-1 1,0 1-491,-4-4 1,0-2 357,0-2 1,1-4-2053,3-3 1047,-3 2-1747,4-9 2924,-5 5 0,5-17 0,2-1 0</inkml:trace>
  <inkml:trace contextRef="#ctx0" brushRef="#br0">3038 6613 12864,'0'12'720,"0"4"0,4-2-344,0 5 1,1 0-190,-2 3 1,-1 1 47,2 0 0,1 1-250,-2 3 0,1-3-219,-4 3 0,0-3-276,0-1 1,0-2-881,0-2 0,0-2-7,0-6 358,0 1 0,-1-6 1039,-3-2 0,-7-13 0,-7-4 0</inkml:trace>
  <inkml:trace contextRef="#ctx0" brushRef="#br0">2775 6636 8084,'5'-7'1698,"3"3"0,7 3-902,4 1 0,9-4-349,6 0 0,6 1-168,5 3 0,-3 0-15,0 0 1,-1 0-32,1 0 1,-3 0 1,-5 0 0,-5 1-54,-2 3 0,-4 2 24,-4 6 1,-3 3-1,-4 0 1,-4 4-89,-1-4 0,-4 6 79,0-2 0,-1 2-240,-2 2 1,0 0 96,0 0 1,-4-2-326,0-2 0,-5 2 170,2-6 0,0 0-372,0-4-275,4 1-381,-2-6 254,5-1 523,0-15 1,0-3-95,0-9 0,0-1 23,0 0 1,0 0 335,0 0 0,4 0-113,0 1 1,1-3 232,-1-1 1,1 2 30,2-3 0,2 3-19,-5 1 1,5 4 529,-2 0 0,4 1-298,0-1 0,-3 4 567,-1 7 0,-3 0 174,4 4-407,-6 0 1,7 9-167,-5 3 1,3 3 38,-3 4 0,4 3-220,-4 5 1,5 0-50,-2 0 1,3 3-86,2 1 0,-5-1 106,1-3 1,0 0-331,3 0 1,0 1 136,1 3 1,-2-7-802,-2 3 1,1-7 405,-6 3 1,5-5-2478,-4 2 1554,5-4 1,-8-4-144,3 0 1,-4-6 330,-4 2 0,-2-3 169,-6-1 919,1 0 0,-6-10 0,-1-3 0</inkml:trace>
  <inkml:trace contextRef="#ctx0" brushRef="#br0">3289 6830 8084,'0'-8'0,"0"0"0,0 5 1444,0-5 1,5 5-625,3 0 1,7-2 1,4 1 1,8 0-463,3 4 0,2 0-309,-2 0 1,2 0-588,-5 0 0,-1 0 435,-3 0 1,-1-4-1150,-3 0 1,1-1 642,-5 1 0,4 2-545,-3-6 1,0 1 1151,-1-5 0,3 1 0,5-1 0</inkml:trace>
  <inkml:trace contextRef="#ctx0" brushRef="#br0">3837 6750 8021,'-6'5'0,"2"2"557,-2 4 0,5 0-107,-3 0 1,3 1-74,1-1 0,0 1-155,0-1 0,0 1 28,0-1 1,0 0-28,0 1 156,0-1-244,0 1 95,0-1-319,0-5 1,0-6 90,0-7 1,0-3-168,0-2 0,3-4 95,1-3 0,1-3 110,-1-1 0,1 0 181,3 1 0,2 3-118,-2 0 1,2 1 387,1-1 1,1 2-179,-1 6 0,0 1 69,1 2 1,-1 3 62,1 5 0,3 2-135,0 6 0,-1 1-145,-6 10 0,2 0-99,-3 4 0,0 4 99,0-1 0,-4 1-123,1-4 1,1-4 93,-1 0 1,-1-5-15,-3 1 1,2-4 70,1-3-79,-1 2-221,3-9 1,-4-1-92,3-7 0,-2-5-90,6-3 0,-5-1-667,0-3 0,4-3-558,0 3 1,0-1 968,0 1 0,0-2 300,0 6 1,3 0 111,-2 3 1,2 2 629,2 3 1,-1-2-19,0 5-311,1 0 1,-1 5 6,1 3 1,-2 3 36,-3 4 1,2 0 42,-5 1 0,4 1 61,-4 2 0,1-3 173,-2 4 0,-1-4-635,2 0 1,-3-1-7,-1 1 1,4-1-1004,-1 1 0,1-5 87,-4 1 1,2-4-194,1 3 1,0-4 1259,4 1 0,1-3 0,4-1 0</inkml:trace>
  <inkml:trace contextRef="#ctx0" brushRef="#br0">4454 6738 8021,'0'7'1046,"0"3"-263,0-4 0,0 6-536,0-1 0,0 4-451,0 0 1,0 1-316,0-5 1,1 1 287,3-1 0,-1 0-2056,4 1 2287,1-6 0,8-1 0,2-5 0</inkml:trace>
  <inkml:trace contextRef="#ctx0" brushRef="#br0">4443 6533 8021,'-8'6'-285,"0"-2"0,5-3 493,-5-1 384,0 5-2212,2 2 1620,1 4 0,5 0 0,0 1 0</inkml:trace>
  <inkml:trace contextRef="#ctx0" brushRef="#br0">4683 6773 8021,'-4'11'0,"0"0"0,0 5 306,4-1 1,-4 1 250,1 0-168,-1-4 0,2 5 234,-1-6 203,1-4-808,-3-2 0,5-12 107,0-4 1,2-4-75,1-4 0,-1-4 98,1 0 0,3 0-191,-3-4 1,6 3 94,-1 1 0,1 6 238,-2 1 0,3 0 127,-2 1-86,7 0 1,2 8-304,2 3 1,-3 3 169,-4 1 1,-2 5-142,-2 3 1,2 7 93,-3 4 1,0-1-570,0 1 1,-4-4 224,1 4 1,-2-5-851,2 1 1,-3 2-865,3-2 765,-3 0 0,1-5 142,1-2 999,-1-3 0,8-5 0,-4 0 0</inkml:trace>
  <inkml:trace contextRef="#ctx0" brushRef="#br0">5242 6521 8021,'-11'0'0,"-1"0"0,5 0 197,-1 0 0,0 0 46,-3 0 1,0 0 184,-1 0 1,1 0-120,-1 0 1,1 5-23,0 3 1,-1-2-79,1 2 1,1-4 13,2 3 1,-1 1-1,5 3 1,0 1 5,4-1 0,3 1-123,5-1 0,0 4 137,12 1 1,-5 3-316,4-4 1,0 5 86,4-1 1,-4-1-335,0 1 1,-5-5 63,1 1 0,-4 2-44,-3-2 1,-2 0 98,-2-3 1,-4-1 74,0 0 0,-5 0 67,-6-4 0,-6 2-61,-2-5 1,-3 0 88,0-4 1,-1 0-53,0 0 1,4 0-465,0 0 1,5-4-99,-1 0 1,6-4-275,1 5 1,6-6 917,-2 1 0,8-7 0,2-3 0</inkml:trace>
  <inkml:trace contextRef="#ctx0" brushRef="#br0">6019 6476 11218,'0'16'933,"-5"3"-646,-3 8 1,-2 2 83,-1 5 0,-2 2-128,-2 2 0,2-3-160,-2 3 1,2-3-20,2-5 0,-1-6-232,1-5-553,4-5 620,2-2 1,5-14-495,0-9 0,5-5 278,3-7 0,2-5 28,2-3 0,-5-3 99,1-4 1,-4 2 217,3-2 0,-4-1 56,1 1 0,-2 0 185,2 4 0,-3 4 1044,3 4-644,2 7-57,1 7 0,4 10-210,1 9 1,-5 7 191,1 13 0,1-2-160,6 6 1,-2-1-235,2 5 1,-3-1-35,0 0 0,-1 0-115,1 1 0,-1-5-570,1 1 1,-1-6 383,0 2 1,1-5-1018,-1-3 0,-1-2-58,-2-6-1788,2-4 1422,-9-2-114,5-5 1690,-12-5 0,-5-7 0,-7-5 0</inkml:trace>
  <inkml:trace contextRef="#ctx0" brushRef="#br0">5859 6670 8021,'11'0'1115,"1"0"1,-1-4-274,1 0 0,3 0-297,0 4 0,5 0-329,-1 0 0,7 0 12,0 0 1,2 4 78,-1 0 1,-3 4-91,3-5 0,-1 6-110,-3-1 0,3 1-6,-7-2 1,-3 4 155,-1-4 1,-2 3-340,-2 2 1,0-1 45,-4 1 0,2-5-266,-5 1 0,4-4 42,-5 3-176,1-4 0,-4 1 106,0-8 1,0-3-54,0-4 0,1-2 282,3-2 1,-2-3-61,1-5 1,-1 1 152,-2-1 1,0 4-101,0 0 1,3 5 470,1-1 1,5-1-165,-1 5 1,6-2 412,1 9 1,5 1-195,-1 3 1,3 6-29,1 5 1,-4 5-304,0 3 1,-5 2 150,1-2 0,-2 3-234,-2 1 1,-1-1 62,-2 1 0,-2-5-710,-2-3 0,-3 2 303,3-2 1,-1-4-854,0-3 1,0-5 134,4 0 0,1-1-102,4-2 1,3-5 405,0-3 0,7-3 754,0-5 0,6-7 0,7-6 0</inkml:trace>
  <inkml:trace contextRef="#ctx0" brushRef="#br0">6853 6556 8021,'-17'-7'1230,"3"2"-773,-5 5 1,4 0 234,-4 0 1,0 3-240,-4 4 0,0 1-119,0 7 1,2 3-106,2 1 0,-2-1 103,6 1 0,0 1-37,3 7 0,6-4-14,2-1 0,3 0-481,1-7 1,5 0 221,3-3 0,8-6-615,7-2 1,5-3 349,6-1 0,0-5-535,1-2 0,-2-7 376,-3-2 1,2-4-301,-5 1 1,0-3 228,0 0 0,-8-2 234,0-3 1,-6 1 285,-6-4 0,-1 0-116,-6-5 1,-2 1 395,-2 0 0,-6 1-198,-5 2 1,0 5 770,3 7 0,1 6-416,0 5 1,4 7 187,3 1 0,-1 5-103,2 7 0,-1 3-44,4 0 0,0 7 40,0 0 0,4 3-165,-1 5 1,5 0-46,-4 5 0,3-1-70,-3 0 1,5 1-300,-1-1 1,-2-1 88,2-3 1,-5-2-916,5-5 0,-4-4-136,4 0 1,-5-6-2147,5-2 1742,-6-4 0,5-9 1380,-3-2 0,-3-12 0,4-8 0</inkml:trace>
  <inkml:trace contextRef="#ctx0" brushRef="#br0">7469 6453 9191,'0'11'843,"0"6"-260,0 2 1,-4 7-128,1 5 0,-1 3-166,4 4 1,0-5-204,0 5 1,1-11 88,3 0 1,-3-8-89,3-8 0,-1-1 103,0-2 1,0-4-233,4-8 1,-3-8 49,4-7 0,-4-4-310,3-3 1,-4-3 112,1-6 1,-3 1 140,-1 0 0,0 0 208,0-1 1,4 6-95,0 2 1,4 7 456,0 1 0,2 9-196,2-1 1,0 7 129,4 0 0,-3 9-48,7 6 0,-5 7-76,4 9 0,-5-2-341,1 6 1,-2-5 104,-2 5 0,1-2-256,-1 1 1,0-2 137,1-5 1,-5 0-638,1 0 0,-4-5 41,3-3-659,1-2 1,3-7 534,1-2 1,3-3-178,0-1 0,2-6 96,-2-6 821,-2 1 0,8-16 0,-3 3 0</inkml:trace>
  <inkml:trace contextRef="#ctx0" brushRef="#br0">8017 6533 8021,'-7'7'1007,"-1"1"1,6 0-22,-2 3 1,-1 2-435,1 2 0,0-1-51,4 5 0,1 0-102,3 4 0,4-4-203,7 0 1,2-9-26,2 1 0,6-7-88,-2 0 0,6-3-277,-2-1 0,3-5 211,-3-2 0,-2-9-434,-6-3 0,2-2 168,-6-2 0,-1-4-459,-7 1 0,-2-1 270,-5 4 1,0-2-297,0 2 0,-5 3-136,-2 8 0,-7 2 340,-1 2 0,-2 3-2,2 5 1,3 2-109,1 1 640,0 4 0,9 4 0,-3 1 0</inkml:trace>
  <inkml:trace contextRef="#ctx0" brushRef="#br0">8509 6510 8021,'6'0'1612,"0"0"731,-2 0-1788,-3 5 0,8 5-7,-5 5 1,4 2-96,-5-2 0,5-1-169,-4 5 0,1-4-153,-1 4 0,-3-1 55,3 1 1,-2 3-569,2-3 0,-3-3-207,3-1 0,-3-2-1894,-1-1-882,0-1 2475,0 0 0,-1-6 890,-3-5 0,-2-5 0,-5-6 0</inkml:trace>
  <inkml:trace contextRef="#ctx0" brushRef="#br0">8349 6556 8021,'5'-7'0,"-3"-2"739,6 6 1,-1-5-228,5 4 1,1 0 622,2 4 0,4-1-387,8-3 0,2 3-136,5-3 1,-4 3-115,1 1 0,-1 4-185,5 0 1,-6 4-47,-3 0 0,-3 2-24,-4 2 0,2-1-155,-6 0 1,0 2 88,-4 2 0,-3-2-196,0 2 1,-6 2-31,2-2 1,-3 4-53,-1-4 0,0 2-84,0-2 0,0-2 86,0 2 0,0-6-1084,0-2 830,0-4 1,-1 2-241,-3-5 433,3 0 0,-4-5-238,5-3 1,-1-3 18,-3-4 1,3-3 150,-3-5 0,1 0 76,-1 0 0,3-1-71,-3-2 1,3 1 313,1-1 0,0 3-87,0 4 1,5 1 364,3 3 0,2 6-199,1-2 0,5 7 523,-1 0 1,4 3-237,-4 1 0,2 1-52,-2 3 0,-4 3-305,1 9 1,-1-2 120,-3 5 0,-3-2-177,-1 3 1,-3 1 122,-1-2 1,-5-1-508,-3 1 0,-2-1 156,-1 1 0,-5-3-188,1-4 0,0-1 85,3 0 1,1-3-47,0 0 0,3-6-45,0 2 146,6-3 262,-3-1 0,6 0-107,3 0 1,6-3 7,5-1 0,4-1-7,-4 1 1,6 3-246,-2-3 0,2 1-46,2-1 0,-1 3-208,-3-3 0,1 2-70,-5-2 1,6 3-235,-2-3 0,-3 1 26,-1 0 0,2 1 853,-2-2 0,5-2 0,-2 0 0</inkml:trace>
  <inkml:trace contextRef="#ctx0" brushRef="#br0">9285 6544 8868,'0'-6'4081,"4"6"-3490,0 7 1,0 5-68,-4 3 1,1-1-159,3 5 0,-3-1-389,3 1 0,-3 2-116,-1-2 1,0-2-302,0-2-995,0 3 1,4-5 676,0 2 0,1-8-1996,-1-3 2754,-3-2 0,9-8 0,-4 0 0</inkml:trace>
  <inkml:trace contextRef="#ctx0" brushRef="#br0">9548 6567 8526,'0'11'1302,"0"1"1,0-1-555,0 1 1,0 0-271,0 4 0,0-2-176,0 5 1,0-2-159,0 2 1,0 2 98,0-6 1,0 4-408,0-4-299,0 0-268,5-8 73,-4-2 0,8-10 64,-5-3 1,0-7 176,-4-4 1,0-3 58,0-1 0,-2-4 274,-1-4 0,0 2-153,-5-2 0,5 5 539,-5-5 0,2 10 42,-2-2 1,3 8 907,5-1 285,0 4-1114,0 0 1,5 6 98,3 2 0,6 7-68,1 1 1,5 4-78,-1 0 0,3-2-85,1 2 1,-1-4-348,1 3 1,-1-3-337,-3 4 1,-3-6-1231,-4 2-165,-1-3-1299,1-1 3085,-6 0 0,-1 0 0,-5 0 0</inkml:trace>
  <inkml:trace contextRef="#ctx0" brushRef="#br0">9502 6590 8021,'12'5'0,"-1"-4"348,0 3 1,5 1 563,-1-1 1,5 5-284,-1-2 0,2 2-204,-2-1 1,-3-2-1185,-5-2 580,6-3-2818,-4 4 2997,3-5 0,-4 0 0,-1 0 0</inkml:trace>
  <inkml:trace contextRef="#ctx0" brushRef="#br0">9468 6807 8021,'8'0'0,"-1"0"0,1 0 1620,3 0 0,1 1-753,-1 3 1,5-3-327,4 3 1,1 1-140,2-1 1,-1 0-826,-3-4 0,2 0-197,-2 0 0,1-2-514,0-1 0,1 0-1448,-2-5 2582,-2 1 0,9-10 0,-2 0 0</inkml:trace>
  <inkml:trace contextRef="#ctx0" brushRef="#br0">9925 6670 8021,'0'11'644,"0"1"1,-2-5-254,-1 1 0,1 3-118,-1 5 0,1-1-189,2-4 0,0 1 106,0-1 1,0-3-204,0-1 0,0-3-111,0 4-6,0-6 0,2 2-90,1-8 1,2-2 75,3-6 0,1 0 129,-5-4 0,5-1 2,-2-6 0,0-1 164,0-3 1,-3 2-77,4-6 1,-1 6 154,5-2 0,-1 4 226,1 4 1,-1 3 272,0 4 1,5 6 20,-1 2 0,0 6-273,-4 5 0,2 2-175,2 10 0,-6 4-73,3 4 0,-5 3-262,1-3 1,-2 1 109,-2-2 1,-3-2-897,3 3 0,-3-7 122,-1-1 1,2-5-1202,1 2-17,-1-9 0,8-2 1915,-2-5 0,7-5 0,3-1 0</inkml:trace>
  <inkml:trace contextRef="#ctx0" brushRef="#br0">10530 6498 8021,'0'7'1657,"0"3"0,0-4-1039,0 6 1,0 4-154,0 3 1,1 3-177,3 1 0,1 0-172,3-1 0,2 2 126,-2 3 0,-2-4-772,2 0 0,-2-2-156,1-5 0,4-1-532,-4-4 1,-2-3-211,-1-1 1,-1-5 1426,0-2 0,-1-5 0,3-7 0</inkml:trace>
  <inkml:trace contextRef="#ctx0" brushRef="#br0">10313 6567 8021,'6'-5'607,"5"-1"0,-5-5-1032,5 4 1,2 2 2226,2 5 1,3 0-722,5 0 1,5 0-517,2 0 0,3 0-1054,1 0 1,1 0 406,-1 0 0,-1-4-1118,-3 0 0,-2-1 684,-5 1 1,4 2-230,-1-6 0,1 4 167,-4-3 1,0 4-242,0-1 0,0-1 819,-1 1 0,-3-3 0,0 3 0,-6-1-648,-1 1 648,-1 3 944,-10-4-824,4 5 1,-10 0 823,-2 0 1,-7 1-391,-2 3 1,-3 1 37,4 3 1,-5 2-96,1-3 0,-1 3-82,0 2 1,0-4-319,5-1 0,0 1 160,3 3 1,1-1-249,-1-2 0,2 2 184,3-2-330,2 2 1,15 5 64,5 0 0,7 1-178,4-5 0,3 0 96,6 1 0,-1 3 7,0 0 1,-5 2 22,-2-2 1,-4-2 55,-4 2 1,-4-2 96,-7-2 1,-4 0-74,-8 1 1,-8-2-11,-7-2 0,-2 0 33,-2-4 1,-1 0-319,-3-4 0,2-1-102,-6-3 1,6 1-105,-2-4 0,7-1-141,1-3 1,5 3 197,-1 1 0,3-1 488,5-3 0,-3-1 0,3 1 0</inkml:trace>
  <inkml:trace contextRef="#ctx0" brushRef="#br0">1713 7766 6627,'-6'-6'2042,"1"1"-1188,5 5-500,-5 0 1,3 1-87,-1 3 0,1-2 16,2 6 0,0 1-46,0 6 0,0-1 1,0 5 1,0-4-2,0 4 0,0-3-111,0 3 1,2-5 40,1 1 0,-1-2-232,1-2 64,-1 0 254,-2-4-579,0-2 247,0-20 0,0 1-19,0-13 1,0 3 80,0 1 0,0-1 34,0-3 0,5 3 36,2-3 1,4 3 84,0 2 1,2 2 128,2 1 1,4 2-64,8-2 0,-3 3-332,2 9 1,2-2 164,-1 5 1,0 0-632,-5 4 1,0 2 277,-3 1 1,-3-1-802,-4 1 0,-1 3 230,1-3 0,-5 2-839,1-1 1725,-5-3 0,2 5 0,0-1 0,1 1 0</inkml:trace>
  <inkml:trace contextRef="#ctx0" brushRef="#br0">2170 7755 8220,'8'0'76,"-1"0"0,-3 0 247,4 0 146,-1-5 1,5 3-179,-1-1 0,4 1-86,1 2 1,3 0 149,-4 0 0,4-1-73,-4-3 0,4-1 190,-4-2 0,1-2-94,-5 5 1,0-5-195,1 1 1,-6 2 36,-2-2 0,-3 5-16,-1-5 1,-1 4-105,-3-3 0,-2 4 101,-6-1 1,-4 3-56,-3 1 1,-3 0 56,-1 0 0,1 5-152,-1 3 1,0 6 66,0 1 1,0 4-157,0-4 1,2 5 100,2-1 0,2 3 42,6 1 0,1 4-237,2-1 1,3 0 63,5-7 0,10-3-494,5-4 0,11-6 284,4-2 0,4-3-709,5-1 1,0-5 425,3-3 0,2-7-161,-2-4 0,1-4 102,-1-4 0,-3 3-148,-4-2 0,-1-2 204,0 1 1,-5 1 233,-2 3 1,-8 1 423,-4 3 0,-3 3-95,-5 4 0,-2 5 773,-5-1-711,0 5 1,-5 0 797,-2 6 1,-3 0-210,-2 5 0,1-5-56,-1 5 0,-3 0 212,0 3 1,-4 0-327,4 1 1,-1-1-73,5 1 0,0-1-130,-1 1 1,1-1-167,-1 0 0,2 1 90,3-1 0,1 1-619,6-1 283,0 0 0,6 0-73,1-4 1,7-2-272,1-5 0,6-4 180,-2 1 1,-2-6-93,2 1 1,-5-2 90,2-1 1,-4-1 136,0 1-6,-1-1 0,-3 2 319,-1 3 217,-4-4-76,2 10 1,-4 1-100,3 8 0,-1 3-108,4 4 0,-3 3 242,4 5 0,-5 0-31,5 0 1,0 3 36,3 1 0,1 5-92,-1-2 0,-1-1-255,-2 2 0,2-6 3,-3 2 0,-1-3-154,-3-1 0,-1-4-164,-2 0 0,0-1 190,0 1 0,-5-7-117,-3-4 0,-2-2 102,-2 2 0,0 1-170,-4-5 0,0-2-26,-3-6 1,-3 2-43,3-6 1,-2 1 16,-2-5 1,0-3-113,0 0 0,5-4-264,3 3 1,3-4 285,0 1 0,6 1-222,2-1 686,3 0 0,1-4 0,0 1 0</inkml:trace>
  <inkml:trace contextRef="#ctx0" brushRef="#br0">2947 7800 8411,'0'7'2721,"1"3"-2139,3-2 1,-2 2-24,6 1 1,-4 4-144,3 1 0,1 4-161,3-1 0,4-1 1,1 1 1,3-5-185,-4 1 1,5-7-121,-1-5 0,3-1-222,1-2 1,0-7-389,-1-4 1,0-6 335,-3-5 0,-4-1-401,-7 0 0,1 0 276,-5 0 0,-1 0-513,-3 0 0,-1 2 345,-3 2 1,-2-3 80,-5 3 0,3 3 534,0 1 0,6 2 0,-3 1 0,5 1 0</inkml:trace>
  <inkml:trace contextRef="#ctx0" brushRef="#br0">3346 7595 9846,'0'-6'1518,"0"11"1,4 3-1037,0 12 0,4-1 12,-5 3 1,6 1-76,-1 0 0,-2 4-242,2-1 0,-2 5-210,2-5 1,2 1-313,-2-4 1,-2-1-233,1-3 0,1-8 361,4-7 0,-1-3-1512,0-1 0,6-5 715,2-3 1,-1-12 1012,1-7 0,5-4 0,5-4 0</inkml:trace>
  <inkml:trace contextRef="#ctx0" brushRef="#br0">3757 7641 8148,'-11'6'0,"0"3"597,-1-5 1,1 4-13,-1 0 1,1 6 22,0 1 1,0 6-238,4-2 1,-2-2 69,5 2 0,-4 0-305,5 4 1,0-4 104,7 0 1,0-6-636,7-2 1,-1 0 299,9-8 1,0 1-270,4-4 0,4-1 196,-1-3 1,1-6-482,-4-5 0,-1-4 269,-3 4 0,1-5 27,-5 5 0,0-4 510,-3 4 1,-6 0-116,-2 3 0,1 1 691,-1 0-348,0 4 406,-4 2 1,0 14-460,0 2 0,0 3 104,0-2 62,5-1-583,1 1 0,5-6 79,1-2 0,-1-3-293,1-1 1,-1-5 152,1-3 0,-1-2-95,0-1 1,-3-6 37,0-2 1,-5 1 99,5-1 1,-5 0 67,0-3 1,-1-1-30,-2 0 1,0 1 319,0 3 1,0 3-105,0 4 0,-4 1 905,0 0-367,0 4-351,4 2 1,0 6 4,0 3 1,2 4 76,1 7 1,0-1-149,4 5 0,5 1-42,3 7 0,0-3-189,-3 3 1,-1-3 119,1-1 0,-1 1-516,0 2 1,0-5 209,-4 2 0,3-4-849,-2 0 1,-2-3-10,2-4-2491,-6-1 2280,4-5 1,-6-2 1211,0-8 0,0-7 0,0-7 0</inkml:trace>
  <inkml:trace contextRef="#ctx0" brushRef="#br0">4066 7618 8148,'11'0'0,"2"1"197,2 3 0,-2-3-151,2 3 0,3-3 1457,1-1 1,8 1-541,3 3 1,3-3-338,1 3 0,-1-2-288,-2-2 1,2 0-222,-3 0 1,-2 3-35,-1 1 0,-8 0 120,-4-4 1,-2 1-442,-2 3 163,-5-3 14,0 4 1,-12 0-12,-1 3 1,-3-2 73,-2 2 1,0 0 78,-4 3 0,4 2 95,-4 2 0,4-1-109,0 5 1,6-5 3,2 1 0,3-1-248,1 1 205,0-2 0,9 4-315,2-6 1,8-5 87,0-2 1,3-3-810,1-1 1,0-1-42,-1-3 0,4-3-290,-3-9 1,2 3 1338,-6-7 0,3-4 0,0-5 0</inkml:trace>
  <inkml:trace contextRef="#ctx0" brushRef="#br0">5733 7446 8148,'-15'0'-119,"0"0"0,-5 0-181,0 0 0,3 2 1086,-2 1 0,-2 4-351,-5 4 1,2 1-182,-3-1 0,8 1-129,4-1 1,2 2 108,2 2 1,4-2-36,3 2 1,8-3 149,4 0 0,8 1-186,7 2 0,5-1-1,6 5 1,1-4-182,-1 4 0,-4-4 52,1 4 1,-11-5-107,-1 1 1,-6-2 58,-6-1 1,-1-1-44,-6 0 1,-7 1-33,-4-1 0,-7-4-217,-9-4 1,-2-1-421,-5-2 1,-2-5 332,-2-3 1,3-6-500,-3-1 1,6-5 332,2 0 1,9 3 558,2-2 0,0 0 0,1-4 0</inkml:trace>
  <inkml:trace contextRef="#ctx0" brushRef="#br0">5870 7435 8148,'0'-11'0,"0"3"439,0 0 561,0 1-399,0 0 6,0-3-94,0 9 298,0-4 1,0 14-320,0 2 1,0 3-57,0-2 1,0 3-20,0 0 1,0 5-177,0-1 1,4 3-1,0 1 1,1 0-211,-1-1 1,-2 5 65,6 0 0,0 1-512,3-2 1,0-2 292,1 3 1,-1-4-987,1-4 1,-1-3 49,1-4 1,-5-5-1698,1 1 1685,-6-5 1,3-3 1069,-5-8 0,-9-7 0,-2-4 0,-13-8 0,0-2 0</inkml:trace>
  <inkml:trace contextRef="#ctx0" brushRef="#br0">5756 7595 9811,'8'0'1655,"-1"0"1,5 1-951,3 3 1,9-2-239,-1 6 0,7 0 241,1 3 0,-2 1-259,1-1 1,-4 0-142,1 1 0,-1 3-424,-3 0 0,1-3 143,-9-5 1,1 0-663,-5 0 531,0-2-262,1-5 1,-2-1 116,-2-3 0,0-3-510,-4-9 0,0 2 201,-4-5 1,4 4 18,0-4 1,0 0 444,-4-4 1,3 6-268,1 1 499,5-1 1,-3 4-125,6-2 0,-1 7 301,1 4 1,4 3-181,3 1 0,3 0 73,1 0 1,-1 4-342,1 0 1,0 3-238,0-3 1,0 4-821,0-5 0,-4 5 566,0-4 1,-2 0-1663,3-4 1480,1 0 806,-8 0 0,3 0 0,-4 0 0</inkml:trace>
  <inkml:trace contextRef="#ctx0" brushRef="#br0">6476 7629 8677,'11'0'1232,"0"0"1,1 0-789,-1 0 1,2-1-189,2-3 1,3 3 136,5-3 1,-2-1-153,-2 1 1,2-5-121,-6 2 1,0 2 391,-3 1-455,-6-3 55,-1 6 1,-6-4-63,-3 5 0,-6 1-31,-5 3 0,-6 2 131,2 6 0,1-1-79,-1 1 0,5 3 43,-1 0 1,0 0-149,4-3 0,-3 3 87,6 0 1,3 1-221,1-5 0,3 0-177,1 1 0,5-1-233,3 1 1,7-6-457,4-2 0,-1-3 448,1-1 0,1 0-169,7 0 1,-3-5 275,2-3 0,0-7-310,0-4 0,-2-2 787,3-2 0,2 0 0,1 0 0</inkml:trace>
  <inkml:trace contextRef="#ctx0" brushRef="#br0">6932 7515 8148,'0'-11'86,"0"3"43,0 0 1,0 4-130,0-3 1450,0 4-892,-5-2 1,-1 5 331,-5 0-590,-1 5 0,0 2 140,-4 4 0,4 1-131,-4-1 1,0 0-4,1 1 1,1 0-66,6 4 0,3-4-194,5 4 1,0-2 118,0 1 1,3-3-118,4 4 1,6-4-153,10 0 1,1-1-305,2 1 1,-1-1 18,1 1 1,-2-2 206,-1-3 0,-1 3-154,-3-2 1,-7-2-211,-4 2 403,-5-5 1,-3 5 10,-8-4 1,-3 0-239,-5-4 1,2 0-3,-5 0 0,4-4-8,-4 0 0,5-4-495,-1 0 1,3-2 276,5-2 1,-2 1-74,5 0 670,0-1 0,4-4 0,0-2 0</inkml:trace>
  <inkml:trace contextRef="#ctx0" brushRef="#br0">7241 7538 8148,'11'-7'91,"1"-3"1,-5 9-90,1-3 811,-6-2 0,2 5-194,-8-3 1,-2 3-140,-5 1 0,-1 3-72,1 1 1,-1 0-138,1-4 1,0 4-171,-1 0 1,5 3 93,-1-3 0,0 1-117,-3-1 0,-1-2 99,1 6 0,3-4-312,1 3 0,4-3 55,-1 4 1,3-1-125,1 5 0,1-5 26,3 1 0,4 0 151,7 3 0,-1 1-8,5-1 1,-1 0 22,1 1 1,1-1-85,-5 1 1,1-1 77,-5 1 0,-3-1-190,-1 0 1,-4 1-130,1-1 89,-3 1 0,-6-1-118,-3 0 0,-2-4 70,-1-3 0,-1 1-75,1-2 1,-1 1-331,1-4-746,0 0 974,-1 0 0,6-5 473,2-2 0,3-9 0,1-1 0</inkml:trace>
  <inkml:trace contextRef="#ctx0" brushRef="#br0">1610 8668 7603,'7'-5'684,"-2"4"-445,-5-4 1,1 5 711,3 0-159,-3-5 127,4 4-110,-5-4 821,0 5-1307,-5 0 78,4 5 61,-4 1-395,0 5 0,3 1 237,-1-1-248,1 1 1,2 3 54,0 0 0,0 0-103,0-3 0,0 3 88,0 0 1,0 6-179,0-2 1,0-2 28,0 2 0,0-3-51,0 3 0,0-2-188,0 2 224,0-2-56,0-6 90,0 1 0,0-7-187,0-5 0,0-10 97,0-9 0,0-3 96,0-1 0,0-1 37,0-2 1,0-2 5,0-3 0,0-2 76,0 3 0,0 2-114,0 1 0,0 4 695,0 4-223,0-2-138,0 8 1,2 3-12,1 10 0,2 10 39,3 9 1,2 3-43,-2 0 0,6 5-106,1 0 1,0-1-142,-3-3 0,3-1-12,0-3 1,2 1-13,-2-5 1,-1-3 52,5-5 0,-1-4-431,1 1 1,1-8 163,-5-4 0,3-7-256,-7-4 1,3-3 140,-6 0 0,-2-1-39,2 0 0,-6 1 252,2 3 0,1-1-49,-1 5 0,0 0 125,-4 3 0,0 5-108,0-1 0,0 7 244,0 1 0,1 5-42,3 6 1,-1 6 259,4 2 1,-3 2-131,4 2 0,-6 0-3,2 0 0,1-2-184,-1-2 1,3 3 57,-3-3 1,1 3-465,-1 0 1,1-4 181,3-3 1,2-2-924,-2-1 0,-1-5 508,5 1 1,-6-6-334,9 2 1,-5-5-15,6-7 0,-2 1 963,1-9 0,3-6 0,4-3 0</inkml:trace>
  <inkml:trace contextRef="#ctx0" brushRef="#br0">2318 8623 8126,'-11'6'494,"0"4"62,-1-2 1,5 7 542,-1 4 0,5 3-474,0 1 0,1 1-465,2 2 1,2-2 93,1 3 0,8-4-132,4-4 0,5-4 73,-1-7 0,3-3-118,1-5 0,-1 0-459,1 0 1,0-5 274,0-3 1,-4-7-462,0-4 1,-6 1 238,-2-1 1,-5-1-209,-6-7 0,0 3 145,0-3 0,-1 3-52,-3 1 1,-3 4-54,-8 0 0,1 4 25,-5-4 0,1 6 38,-1 2 0,-2 1 204,6 6 0,0 0 230,4 4 0,0 1 0,4 3 0,2-2 0,5 3 0</inkml:trace>
  <inkml:trace contextRef="#ctx0" brushRef="#br0">2730 8623 8126,'5'6'434,"1"-1"913,5-5-823,-4 5 0,-2-2-228,-5 4 0,-1-3 15,-3 4 1,-1-4 173,-3 3 1,-2 1-28,2 3 0,-2 1-146,-1-1 0,-1 2-79,1 2 0,1 2 6,2 2 0,-1 1-228,5-5 0,1 2-93,3-2 0,1-4-189,3 1 1,2-2-435,5-6 1,5-1 383,-1-3 0,5-1-343,-1-3 0,2-6 255,-2-5 0,1-5-104,-5 1 1,4-3 68,-4-1 1,-3-3 239,-5-1 0,-4 0 37,1 4 0,-3 1 183,-1-1 1,-1 0 365,-3 0 0,-2 5-315,-6 3 1,2 2 1055,2 2-842,-2 5 0,8 1 271,-6 5 1,6 1 140,-2 3-219,3 2 1,1 5 38,0 1 1,0-1-63,0 1 1,3-1-286,1 0 1,1 5 64,-1-1 0,1 4-302,3-4 1,2 2 123,-3-2 1,4-1-400,0 5 0,-3-5 216,-1 1 1,1 2-642,3-2 0,-3 0-464,0-4 659,-1 1 1,5-2-536,-1-2 0,-3 1 472,-1-6 1,-3 1-599,4-4 1237,-6 0 0,8-5 0,-3-1 0</inkml:trace>
  <inkml:trace contextRef="#ctx0" brushRef="#br0">3084 8714 8126,'0'6'937,"0"5"-112,0-4-615,0 3 0,1 2-84,3-1 1,-3 1-206,3-1 1,1 0-152,-1 1 0,5-2 195,-2-2 1,0 1-1029,0-6 1,-3 1 1062,4-4 0,-1-5 0,5-1 0</inkml:trace>
  <inkml:trace contextRef="#ctx0" brushRef="#br0">3244 8794 8126,'0'11'-26,"3"1"68,1-1 523,5 1-57,-3-1-147,6 1-107,-1-6 0,-4-6-130,-4-8 1,-1-2 114,-2-1 0,0-4-140,0-1 0,0-4 161,0 1 1,-5-6-47,-3-2 1,2-1-155,-2 1 1,0-2 93,-3-5 1,1 5 61,2 2 1,-1-1-21,5 2 0,1 3 114,3 4 1,0 5 91,0-2-324,5 9 1,1-2-126,6 5 1,-1 4-207,0 4 0,1 5-654,-1-2 0,-3 4 480,-1 0 0,1-1-969,3-2 0,-3 2 36,0-2 1360,-6-3 0,8 5 0,-3-4 0</inkml:trace>
  <inkml:trace contextRef="#ctx0" brushRef="#br0">3186 8646 8126,'2'6'0,"1"-2"0,0 1 1772,5-1-1211,-1 5 0,8-4-271,1 2 1,4 0 210,-1-4 0,3-1-123,0 1 1,5-1-360,0-2 1,-1 0 175,-3 0 1,-1 0-554,-3 0 1,-3-4 298,-4 0 0,-1-4-537,1 5 0,-5-5 255,1 4 1,-6-1-116,2 1 578,-3 3 125,-1-4 1,0 14-57,0 2 1,0-1 260,0-2 1,0 0-126,0 3 1,0 1 124,0-1 0,2-1-193,2-2 0,-2 1-176,6-6 0,-1 5-289,5-4 1,-1 0 153,1-4 0,-1 0-134,0 0 0,1-5 53,-1-3 0,4-2-330,1-2 1,-5-3 152,-3 0 1,-1-4-24,5 4 1,-5-1 86,1 5 385,-5 0 573,2 4-550,0 2 0,-4 12 218,3 4 0,-3 5-158,-1 7 1,0 5 356,0 3 0,0 2-161,0 1 0,0 1-305,0 4 0,0-4-160,0 3 0,0-7-251,0-5 1,0-2-2071,0-1 1182,0-5-572,0-2 1,1-14 1757,3-6 0,2-10 0,6-4 0</inkml:trace>
  <inkml:trace contextRef="#ctx0" brushRef="#br0">4329 8326 8114,'0'-12'1205,"0"1"-697,0 5 1,-4 11 26,0 10 0,-4 10-199,4 6 0,-4 7-128,0 4 0,-2 2-131,-2 2 0,2 3 98,3 1 0,-4-2-132,4-6 1,1-7 155,-2-4 0,5-7-1271,0-1 607,1-10-1679,2-8 1556,5-21 1,-2 2-1062,5-12 1649,-1 2 0,10-4 0,0-1 0</inkml:trace>
  <inkml:trace contextRef="#ctx0" brushRef="#br0">4591 8646 8114,'-5'16'0,"4"-2"572,-3 5 1,3-5-123,1 1 0,0 2-42,0-2 1,0 0-144,0-3-479,0-6 384,0-1-172,0-15 0,1 1-114,3-10 0,-3-4 136,3-3 1,1-2 64,-1 1 1,1 3-216,-1-3 0,1 3 269,2 1 1,4 2 10,-4 2 0,5 2 653,3 6 0,-1 1-99,5 2 0,0 3-264,4 5 0,0 9-183,-1 2 0,1 12-5,0 0 1,-5 3-225,-3 1 1,-6-3 154,-1 3 0,-5-3-220,5-1 1,-6-5 46,2-3-346,-2-2-85,-2-7 53,0-1 0,0-14-178,0-2 0,1-8 180,3 0 0,-2-3 108,6-1 1,-2 4 75,2 0 1,2 1 356,-2-1 0,2 3 93,1 4 0,0 6 66,1 2 0,1 3-52,2 1 0,-2 6 62,2 6 1,-1 4 208,1 7 0,-1 0-130,5 0 0,-5 0-415,1-1 1,-3 1 107,-5 0 1,3-4-766,-2 0 1,-2-5-191,2 1 1,-4-7-557,3-4 0,1-3 528,3-1 0,2-5-138,2-3 0,3-7 1005,5-4 0,5-8 0,1-2 0</inkml:trace>
  <inkml:trace contextRef="#ctx0" brushRef="#br0">5505 8520 8114,'-5'6'0,"2"-1"0,-4-5 0,-1 4 1310,-3 0 1,3 5-534,0-2 0,1 4-382,-5 0 0,1 0-157,-1 1 0,5-1 178,-1 1 0,2-1-203,-2 1 1,3-1-197,5 0 0,0 1-389,0-1 0,1-3 286,3 0 0,3-6-269,4 2 0,2-3 154,2-1 0,1-1-500,4-3 1,0-2 237,-5-6 1,4 1 57,-4-1 1,1 1 257,-5 0 0,0 0 375,1 4 0,-5-2 895,1 5-633,-5-5 475,7 8-362,-9-4-273,4 10 0,-5 1-189,0 6 0,4-1-99,0 1 0,1-1-626,-1 0 1,-2-4 333,6-3 0,-4 1-1113,3-2 0,1 1 624,3-4 0,4-5-150,1-2 0,0-5 889,-1-3 0,3-3 0,5-5 0</inkml:trace>
  <inkml:trace contextRef="#ctx0" brushRef="#br0">5768 8337 8114,'-7'0'1887,"-2"1"-913,6 3 0,-1-1-427,4 4 1,1 6-3,3 6 1,2 3-21,6 1 0,-1 3-170,0 1 0,0 5-307,-4-2 0,3-1 106,-2 2 0,2-6-691,1 2 0,0-8-177,-4-4 1,3-4-672,-2-3 0,-2-3 240,2-5 0,0-2 446,3-6 1,0-1-357,1-10 1055,-1-5 0,1 0 0,-1-4 0</inkml:trace>
  <inkml:trace contextRef="#ctx0" brushRef="#br0">6042 8509 8391,'-12'6'365,"1"3"-302,-1-5 0,1 4 756,0 0 0,-1 2-261,1 2 0,1-1-284,2 0 0,-2 2-5,2 2 1,-1-2-1,2 2 1,2-2-370,5-2 0,0 1 144,0-1 0,6-1-233,5-2 1,6 1 120,6-5 0,1 0-552,2-4 0,2-2 306,3-2 0,1 2 14,-6-6 1,2 1 75,-1-5 1,-3 1 190,3-1 0,-5 1-33,-3 0 1,2-5 180,-6 1 0,0 0 407,-3 3 0,-6 1-269,-2 0 1,-3 3 126,-1 0 0,-1 6-60,-3-2 0,-4-1 67,-7 1 0,2 0 78,-2 4 1,-1 5 78,0 3 1,-3 2-395,4 2 0,-1-1 49,0 0 1,6 2-112,-5 2 0,9-2 89,-6 2 1,9-2-343,-1-2 0,2 5 144,2-1 1,7 0-247,4-3 1,2-5-203,6 1 0,4-6-454,3 2 1,2-3-321,-1-1 0,-3-1 526,3-3 1,-4-2-1214,-4-5 1930,2-6 0,-8-1 0,3-5 0</inkml:trace>
  <inkml:trace contextRef="#ctx0" brushRef="#br0">7229 8406 8114,'-11'-5'0,"5"2"-50,2-4 420,-3-1 742,6-4-273,-4 6-303,5 1 157,0 5-221,0 5 1,0 3-59,0 7 0,0-1-123,0 5 0,0-1-205,0 1 1,0 2 85,0-2 1,0-1-176,0 1 1,0-5 86,0 1 1,0-2-377,0-2 174,0 1-44,0-6-311,5-1 0,0-10 235,3-2 1,2-7-8,-2-2 1,2-5 39,1-2 1,-3 0 270,-1-3 0,0 1-119,0 3 0,4 0 452,-4 3 0,3-1-94,2 4 0,3 2 58,0 7 1,4 2 149,-4 5 1,6 5-122,-2 2 0,-3 9-179,0 3 1,-4 4 51,0 3 0,-2-2-358,-3 3 0,2 1 96,-5-1 1,0-5-619,-4-3 1,0-5-810,0 2 330,0-4 1,1-2 82,3-2 0,-1-4 435,4-8 0,1-4-1022,3-7 1598,1 3 0,9-15 0,3 3 0</inkml:trace>
  <inkml:trace contextRef="#ctx0" brushRef="#br0">7698 8349 8114,'-12'7'0,"1"1"0,3-1 311,1 5 0,4 4-210,-1 3 0,8 3 1430,4 1 1,2 0-656,1 0 0,6-1-351,2 1 0,2-5-523,2-3 0,4-6 42,-1-1 1,5-7-441,-4-1 1,3-5 326,-3-7 1,-1-4-228,-3-3 1,-5-3 103,-3 0 0,-3-3-482,-5-1 0,-2 2 34,-5-3 1,0 4-184,0 4 1,-4-1-199,1 5 0,-6 1 627,1 6 1,-6 2 393,-1 2 0,-5 3 0,2-4 0</inkml:trace>
  <inkml:trace contextRef="#ctx0" brushRef="#br0">8086 8383 8114,'11'0'1407,"1"0"-907,-1 0 1,4 0-335,1 0 1,4 0 175,-1 0 0,3 0 245,0 0 0,1 0-473,0 0 0,-1 0 8,-3 0 1,-7-5 7,-4-3 1,-5 2 405,0-2-489,-1 1 0,-5-1 8,-5 0 0,0 6-57,-11-2 1,0 4 124,-4 4 0,-4 2 87,0 6 0,1-1-163,3 0 0,1 6 96,3 2 1,-1-1-87,5 1 1,1 0 79,6 4 1,-1 0-230,6-1 0,4-4 73,6-3 0,9-2-690,3-2 0,6 0 17,2-4 1,4-2-236,0-5 1,-2-5 151,2-2 0,-2-5 306,1-3 1,-3-3-47,-8-5 0,2 1 132,-2-1 1,-3 5 364,-5 3-98,1 2 1,-10 3 657,6 2-294,-6 3 1,3 10 227,-5 3 0,-1-2 429,-3 2-327,3-1 17,-4 5-185,5-6 71,0-1-105,0-5-363,5-5 0,1 3 165,6-6 1,-2 0 220,-3-3 0,7 3 31,-2 1 1,2 0-117,-3 0 0,1 2-221,-1 5 0,-3 0 113,-1 0 1,0 1 105,0 3 0,-2 2-45,-5 6 1,4 3 133,0 0 0,0 4-260,-4-4 0,4 6-151,-1-2 1,6-3-97,-1-1 1,3-2 121,5-2 0,0 0-183,3-4 1,4-2 80,0-5 1,0 0-197,3 0 0,-5-6 109,-2-5 1,-2-2-597,2-6 0,-3 0 158,-9-4 0,-2 0-57,-5 0 0,-1 0 217,-3 1 0,-3-1 168,-9 0 0,-1 5 404,-6 3 0,-1 2-187,-3 2 0,3 4 132,-3 4 0,4 1-78,4 2 1,-2 0-57,2 0 0,4 5-182,3 3 0,2-2-770,6 2 531,0 0 1,6 3 488,1 0 0,4 1 0,4-1 0</inkml:trace>
  <inkml:trace contextRef="#ctx0" brushRef="#br0">9160 8120 8114,'-7'-11'1847,"2"-1"-1104,0 6 1,4 2-106,-3 8 0,3 4-137,1 7 1,0 3-121,0 4 1,1 6-258,3 3 1,3 6 75,9 1 1,-4 4-115,4-4 1,1 4-255,2-4 1,-2-2-416,-2-5 0,-2-3-660,-2-5-1425,1-1 273,-1-9 2395,-10-3 0,-2-15 0,-10-1 0</inkml:trace>
  <inkml:trace contextRef="#ctx0" brushRef="#br0">8931 8360 8114,'12'0'3404,"-1"4"-2364,0 0 1,6-1-473,2-3 1,8 4-292,3 0 0,8 5 35,4-1 1,6-2 60,2 2 0,-5-1-264,-3 5 1,-6-5 115,-2 1 0,-2-1-212,-9 5 0,-2-2 89,-6-2 1,-6 2-599,3-3-87,-3 4-184,2-5 401,0-1 115,-4-5 1,2-5-218,-6-3 1,1-7 135,-4-4 0,2-1 67,1 1 1,-1-3 63,1 3 1,0 1 232,1-1 1,2 5 169,6-1 1,-1 4 208,0 3 0,2 3-354,2 5 1,3 0-132,5 0 0,0 5-137,0 3 1,-1 2 138,1 1 1,0 1-578,0-1 1,-1-1 242,-3-2 1,2-3-148,-2-5 1,-2 0 221,-2 0 1,-2 0 221,-2 0 1,-1-5 40,-2-3 613,-3-2 23,-5-1 1,-5 4-312,-3 4 1,-3 1 209,-5 2 0,0 5-113,-3 3 0,-3 3 330,3 5 0,2 1-216,-2 6 1,5 0-102,-2 0 1,4 0-115,0 0 0,6-1-15,2 1 0,3-5 15,1-3 0,2-1-1,6 1 1,5-7-15,10 0 0,1-6 15,2-2 0,-2-9 114,3-2 0,-3-8-2485,-1 0 0,-4-3 929,0-1 0,-5-1 443,1-2 1,-7 2 435,-4-3 0,1 7 41,-1 1 0,-1 5-237,-3-2 30,0 9 290,0 2 0,0 6 240,0 3 1,0-2 80,0 6 1,4-1 1134,0 5 0,1 1-79,-1 2-948,2-2 1,4 3-285,-2-5 1,1 1 77,-5-1 1,3 1-156,-3-1 0,1-3 92,-1-1-225,-3 1 109,4 3 55,-5 1-220,0-6 145,0 4 465,0-8-278,0 3 0,0-7-15,0-1 1,0 0-18,0-5 1,4 1-56,0-5 1,1-3 52,-1 0 0,2-4-6,6 4 1,-1-2 155,0 2 0,2 2-88,2-2 1,-1 2 464,5 2 0,0 1-225,4 2 1,0-1-35,0 5 0,-4 2-38,0 6 1,-1 2-66,1 5 1,-4 2-21,-7 2 1,0-2-147,-4 2 1,4 2-310,-4-2 1,0 4 184,-4-4 1,0 1-343,0-5 0,0 0-96,0 1-1953,0-6 1019,5-1-600,-4-5 2106,9 0 0,-4-5 0,6-1 0</inkml:trace>
  <inkml:trace contextRef="#ctx0" brushRef="#br0">10667 8303 8114,'-6'0'2381,"-1"0"-1430,4 0-705,1 5 0,-7-2-33,6 4 0,-5-3-2,4 4 0,0-5 0,4 5 0,0 0-72,0 3 0,0 0 56,0 1 0,2-1-169,1 1 1,4 3 54,4 0 0,1 4-66,-1-4 0,-1 2-86,-2-2 1,1-2-65,-5 2 0,-1-2-211,-3-2 0,0 1 147,0-1 1,-5-3-251,-2-1 1,-3-4 149,-2 1 0,-3-3-401,0-1 1,-2-5-158,2-3-217,2-2 0,-2-3 257,7-2 817,3 2 0,5-8 0,0 3 0</inkml:trace>
  <inkml:trace contextRef="#ctx0" brushRef="#br0">10827 8497 8114,'5'6'1322,"-4"5"-664,4-5-423,-5 5-320,5 1 1,-3-5 81,2 1 188,-3-5 1,0 2-196,3-5 1,-3-2 108,3-1 1,-1-4 42,0-4 1,-1-1-140,1 1 0,2-4 230,-1 0 0,5-2 180,-1 2 0,-2 2 306,2-2 1,-1 3 597,5 5-878,-1-3 0,1 7-176,-1-4 1,0 4-26,1-1 0,-5 8-58,1 4 0,-2-2 72,2 2 1,1-1-320,-5 5 1,0-1-113,-4 0 1,0 1-185,0-1 0,0 1-144,0-1-490,0-5 438,0 5 293,0-10 1,1 3-228,3-8 0,-3 1 77,3-4 0,1-2 354,-1-6 0,3 2 42,-3-2 0,5 2 196,-1 2 0,-2-1 521,1 1 0,1 1-90,4 2 26,-1-2 0,0 9 136,1-3-432,-1 2 1,1 8-82,-1 1 0,-3 3-113,-1 2 1,-3-1-49,4 1 1,-6 3-204,2 0 1,-1 0-900,0-3 1,-1-1 532,1 1 1,-1-5-1085,-2 1 0,4-4 691,-1 3 0,2-4-2058,-1 1 2925,3-3 0,4-6 0,0-2 0</inkml:trace>
  <inkml:trace contextRef="#ctx0" brushRef="#br0">11375 8451 8114,'0'7'-38,"1"2"1163,3-6-788,-2 6 1,3-2 433,-5 4-1948,0-5 907,0 5 1,1-10-1858,3 3 1329,-3-3 798,9-1 0,-4-5 0,6-1 0</inkml:trace>
  <inkml:trace contextRef="#ctx0" brushRef="#br0">11364 8269 8059,'-7'0'-851,"2"0"-109,5-5 960,0 3 0,-5-8 0,-1 4 0</inkml:trace>
  <inkml:trace contextRef="#ctx0" brushRef="#br0">11592 8223 8387,'8'0'1901,"-1"0"-1120,-4 0-470,7 0 0,-5 1-58,3 3 0,1 2-6,-6 6 0,5 3-9,-4 0 0,4 6-284,-5-2 0,2 2-216,-1 2 1,-3 0-326,3 0 1,-1 0-752,1-1 0,-3-3 649,3 1 1,1-10-348,-1 1 1036,-1-7 0,2 6 0,2-4 0</inkml:trace>
  <inkml:trace contextRef="#ctx0" brushRef="#br0">11821 8120 8114,'11'5'0,"0"-2"1009,1 4 0,-6 2-244,-2 7 1,1-1-110,-1 8 1,1 2-223,-1 9 0,-3 1-136,3-1 0,-2 4-293,2 0 1,-3-4 107,3-3 1,-1-5-758,1 5 1,-2-11 313,6-1-2786,-6-5 1590,8-8 1526,-8-6 0,3-6 0,-5-5 0</inkml:trace>
  <inkml:trace contextRef="#ctx0" brushRef="#br0">11615 8349 8114,'-5'6'0,"4"-1"0,-4-4 1925,5 3-1334,5-3 0,5 4-45,5-5 0,7 0-221,0 0 1,6 0-256,7 0 1,-1 0-736,0 0 1,-1-3 483,-2-1 0,0-1-407,-4 1 1,0 3 302,-5-3 1,0-1-1007,-3 1 1,-2-1 769,-6 1 0,0 3 521,1-3 0,-1 3 0,1 1 0,-5 0 0,1 0 0,-6 0 0,4 0 0,-6 1 0,0 3 0,0-2 0,0 6-144,0-5 1189,0 2-438,5-5 0,1 0 232,5 0 1,5 1 172,-1 3 1,5-3-441,-1 3 1,-1-3-99,1-1 1,-1 4-151,1 0 1,-3-1-347,-4-3 111,-1 0 0,-3 0 109,-1 0-156,-4 0 0,1 0-146,-8 0 1,-2 0-44,-6 0 0,-1 0 6,-2 0 0,-1 0 279,-3 0 1,-3 0-116,3 0 1,-3 4 207,0 0 1,0 5-92,3-1 0,-1 2 14,5 1 0,-1 4-114,5 1 0,1 0 19,2-1 0,4-1-612,8 5 1,4-5 303,7 2 0,4-4-606,8 0 0,2-5 326,5 1 1,-3-6-338,-1 2 1,-1-4 292,2-4 0,2-2-155,-3-5 1,-2-2 265,-1-2 0,-7 1 462,-1-5 0,-8 0 0,5-4 0,-11 4 0,2 0 289,-4 5-314,-3-3 1,0 12 781,0 5 0,-4 5-321,0 7 1,-3-1 282,3 1 0,-4 0-136,4 4 1,1-4-111,3 3 0,0-2-282,0-1 0,1-1 47,3 0 1,-2-3-478,6 0 0,1-6 210,6 2 1,-2-4-506,2-4 1,1-2 306,0-6 1,4 1 21,-1 0 0,-1-5 70,1 1 1,-5-4 80,1 4 0,-2 0-119,-2 3 0,-3 1 95,-1-1 1,-4 5-335,1-1 256,2 6-553,-5-4 397,9 6 1,-7 0-261,4 0 1,1 4 249,4 0 0,-5 0 322,1-4 0,1 4 0,6 0 0,-2-1 0,2-3 0,-3 0-93,0 0 1,-1 0 47,1 0 0,-1 0 363,1 0 1,-5-1-137,1-3 1,-4 3 1849,3-3-578,-4 3-824,2-4 0,-6 4-354,-3-3-85,-3 2 1,-4 8-59,0 1 0,3 0 105,0 0 1,6 1-123,-2 3 0,3 1 18,1-1 0,0 2-245,0 2 1,4-1 49,-1 5 1,6 0-33,-1 4 1,2-2-207,1-2 0,0 3 113,-4-3 0,-2-2-477,-5-2 407,0 3 1,-5-7-119,-2 0 0,-4 0 49,0-8 1,0 0-11,-1-7 0,-3 2 12,0-6 1,1 0-206,6-3 1,-2-1-402,2 1 929,3 5 0,-5-10 0,4 4 0</inkml:trace>
  <inkml:trace contextRef="#ctx0" brushRef="#br0">1930 9799 8114,'0'-11'270,"0"-1"1,0 1 73,0-1 0,-4 5-91,1-1 0,-6 4 127,1-3 0,-2 4-100,-2-1 1,-4 4 98,-3 4 1,-3 0-127,-1 7 0,4 0 101,0 8 1,0 3-94,-3 5 1,4 5-40,3-2 1,2 3-187,1 2 0,6-2 95,2-3 1,4-2-406,4-5 1,8-5 205,7-3 0,3-4-404,5-3 0,2-3 253,5-5 1,1-9-178,-1-2 1,-4-7-63,1 3 1,-6-10-208,2 3 1,-8-8 145,-4 4 0,-3-6 18,-5 2 1,2-5 340,-5-3 1,-2-1-32,-5-3 1,-7-4 303,-6 1 1,-3-1-147,4-3 0,-3 8 847,7 7 0,-2 10 398,9 8 264,1 9-752,3 2 0,0 14-223,0 2 0,0 8 118,0 0 0,1 4-188,3 3 0,-2 2 8,6 3 1,-1 6-145,5-3 1,-1 4-183,1 0 1,0-2-127,4 2 1,-2-3-288,5-1 1,-4-1-189,4-2 0,-1-3 321,1-5 0,1-6-1176,-5-1 0,4-5-237,-4-3 146,1-3 1,-6-10 1433,-3-3 0,4-7 0,-5-3 0</inkml:trace>
  <inkml:trace contextRef="#ctx0" brushRef="#br0">2193 9799 8114,'11'0'728,"1"0"0,0-1 109,4-3 0,1 3-272,6-3 0,1 3-392,3 1 0,-3-4 65,3 0 0,-4-1-292,-4 1 0,1-1 111,-5-3 274,-5-2-181,-5 9 0,-10-4-143,-2 5 0,-5 1 109,-3 3 1,-2 4 14,-2 7 0,-2 3-111,2 5 1,-1-2 109,1-2 1,2 3-134,6-3 0,-3 6 103,2 2 1,3-4-295,9-4 1,2-5-84,1 1 0,5-2-103,7-2 1,8-5-591,8-2 1,5-4 412,2-4 0,4-7-505,-4-8 0,0-3 471,-3-1 1,-2-5-152,-3-2 515,3-3 1,-9-1 0,4 0 0</inkml:trace>
  <inkml:trace contextRef="#ctx0" brushRef="#br0">2752 9536 8114,'-11'0'1458,"3"0"-898,1 0 18,4 0 1,-2 0 1600,5 0-1941,0 5 1,1 2-68,3 4 0,-1 4-8,4 1 0,1 5-150,3 2 0,1 5-108,-1 6 1,4 2 121,1 2 0,-1-6 89,-4 2 1,5-4-1120,-1 1 0,0-3 427,-4-5 0,-4-6-148,-3-1 724,-3-9 0,-6-7 0,-2-6 0</inkml:trace>
  <inkml:trace contextRef="#ctx0" brushRef="#br0">2593 9719 8114,'7'0'0,"1"0"0,-1 0 0,5 0 0,6 0 0,4 0 0,6 0 0,7 0 0,3 0 2327,0 0 1,5 4-1293,-1 0 0,-7 3-584,0-3 0,-9 1-462,1-1 0,-7 1 22,-1 3 0,-5 2-18,1-2 0,-7 2 48,-4 1 0,-2 1-154,2-1 1,-3 0-4,3 1 1,-1-1 163,1 1 1,-2-1-47,6 0 1,-1 1 67,5-1 1,4-4-134,3-4 0,-1-1-31,1-2 0,0 0-125,4 0 0,-1-5-114,-3-3 1,1-2 118,-5-2 1,0-3-110,-3 0 0,-2-5 40,-2 1 1,-3-2 25,-5 2 1,-3-2 78,-5 2 0,-4-3-103,-11-1 0,-1 2 131,-3 2 0,3 3 9,-3 9 1,-1 2-220,2 5 0,0 0 124,7 0 1,-1 0-201,5 0 0,0 1-353,3 3 160,6 2 1,2 4 628,8-2 0,3-3 0,9-5 0,7 0 0,6 0 0</inkml:trace>
  <inkml:trace contextRef="#ctx0" brushRef="#br0">3449 9651 8114,'6'1'1193,"-2"3"-716,3-3 0,-5 5 328,6-2 1,-4-3-305,3 3 0,1 3 319,3 0 0,4 3-283,1 2 1,4 0-52,-1 4 1,6-2-293,2 5 0,3 0 3,-3 4 0,0-4-649,-4 0 1,-1-5 374,1 1 0,3-6-1074,-3-2 0,1-4 562,-9 1 1,0-3-1177,-3-1 1,-1-5 711,0-3 1,-4-7 1052,-3-4 0,2-3 0,0 0 0</inkml:trace>
  <inkml:trace contextRef="#ctx0" brushRef="#br0">3826 9628 8114,'-11'0'660,"-1"1"200,1 3 1,-1 2-135,1 6 0,-1 0-286,1 4 1,0 1-305,-1 6 0,1 0 64,-1 0 1,2 0-192,3 0 0,-4-1 106,4 1 1,2-4-1408,1 0 0,3-9-900,1 2 2192,0-8 0,0 1 0,0-5 0</inkml:trace>
  <inkml:trace contextRef="#ctx0" brushRef="#br0">1610 10599 13058,'0'15'733,"0"0"1,4 7-641,0 0 1,5 6 174,-2 7 0,0 3-429,0 0 1,1 4 197,3-4 0,-3 4-647,0-4 0,-6-2 350,2-5 0,1-3-317,-1-5 0,-2-2-149,-5-2 0,0-4-1535,-5-7 629,1-3 1632,-5-5 0,-4-10 0,-2-3 0</inkml:trace>
  <inkml:trace contextRef="#ctx0" brushRef="#br0">1496 10621 8114,'17'-11'0,"-5"-6"413,4-2 0,1 3-253,2 1 1,8 3 1308,3 5 1,5 2-678,3 5 1,-3 1-371,3 3 0,2 7-209,-2 8 0,-1 3-140,-7 1 1,-3-1 2,-8 1 1,-4 1 137,-7 3 0,-3-3-367,-5 3 1,-9-3 148,-3-1 0,-7-6-563,0-1 1,-6-1 40,-2-4 1,1 2-94,3-9 1,-4 0 115,0-4 1,1 0-194,3 0 1,1-2-89,3-1 1,3-4 267,4-4 0,2-2 13,3-2 0,3 2 503,8-2 0,2-3 0,16 0 0,2-4 0</inkml:trace>
  <inkml:trace contextRef="#ctx0" brushRef="#br0">2113 10713 8114,'0'11'296,"0"-3"178,0-1 0,0 1 12,0 3-302,0 1 0,4-1-340,-1 1 0,1-5 253,-4 1-299,5-6 0,-3 2 157,1-8 1,3-2 122,-3-5 0,2-6 101,-1-2 1,-1 1 47,4-1 1,1 0-6,3-3 1,1 4 341,-1 3 0,1 2-85,-1 1 0,2 6-61,2 2 1,-2 3-413,2 1 1,1 6 99,0 6 1,-1 0-161,-4 7 1,1 1 72,-1 2 1,1 0 136,-1-3 0,0 3-35,1-3 1,0-3-42,4-1 1,-2-7-218,5-4 0,0-3 91,4-1 0,-4 0-452,0 0 1,-2-9 241,2-2 1,2-5-256,-6 1 1,-5-1 177,-6-3 0,-3-3-96,-1 3 0,-2 1 30,-6-1 1,-1 2 87,-10-3 0,-5 4 284,-6 5 1,-1 0-85,-3 4 1,6 2 298,-6 5 0,3 0-141,1 0 1,1 5-207,2 2 0,7 4-53,-3 0 0,8-1-705,-1-2 630,9 2 1,3-9-115,8 3 1,3-3 400,9-1 0,5-1 0,6-3 0,10-7 0,-2-7 0</inkml:trace>
  <inkml:trace contextRef="#ctx0" brushRef="#br0">2798 10416 8114,'-11'0'1687,"3"0"-710,0 0 0,6 1-411,-2 3 0,3 4-268,1 7 1,0 3-64,0 4 1,4 1-1,-1 0 1,6 5-243,-1 2 1,1 2 79,-2-1 1,4 0-353,-4-4 0,2-4 259,-1-4 1,1-5-1428,-6 1 0,2-4-719,-1-3 2166,-2-3 0,3-5 0,-5 0 0</inkml:trace>
  <inkml:trace contextRef="#ctx0" brushRef="#br0">2638 10599 8114,'12'0'1663,"4"-6"-1114,3-1 1,-1-2 31,1 1 0,4 3-145,3 5 1,5 0-676,-4 0 1,3 0 156,-3 0 1,1 0 27,-2 0 1,-2 0 100,3 0 1,-3 0-140,-1 0 1,-4-1 140,0-3 1,-5 3 27,1-3 0,-6 3-10,-1 1-47,-6-5 77,3 4 1,-6-5 111,-3 6 1,2 4 221,-6 0 1,0 9-73,-3-2 1,0 3-145,-1-2 0,1 3 104,-1 0 1,1 5-73,0-1 0,4 2-352,3-2 1,3 1 145,1-5 0,1 0-587,3-3 1,8-2 35,7-2 1,3-3-213,5-5 0,2 0 252,6 0 1,-1-9-181,0-3 0,0-7-309,1 0 0,-6-2 389,-3-2 0,-3 0 64,-4 0 1,2 0 505,-6 1 0,-1 0 0,-7 3 0,-1 2 32,-6 6 32,0 0 115,-6 4 1,0 3 485,-5 8 0,-1 4-37,1 7 1,-1 2-218,1 2 0,0 2 226,-1-2 0,2 3-157,2 1 1,0 0-151,4-1 0,0 0-308,4-3 1,1 1-288,3-5 0,4-1-85,7-6 1,4-3-482,7-5 0,4-2-29,4-6 0,-4-1 399,1-10 1,-2-4-585,1-3 1045,3-6 0,-3-2 0,4-7 0</inkml:trace>
  <inkml:trace contextRef="#ctx0" brushRef="#br0">3700 10302 8008,'0'11'1151,"0"0"1,0 6-485,0 2 1,5 8-271,3 3 1,3 8-124,5 4 1,-2 2-209,5 2 0,-2-5 109,2-3 1,-1-4-634,-3-3 0,-2-4 332,2-4 1,-6-9-1904,-1-2 589,-6-9 624,4 3 1,-8-8 242,-2-2 573,-2-7 0,-10-7 0,-2-5 0</inkml:trace>
  <inkml:trace contextRef="#ctx0" brushRef="#br0">3620 10599 8114,'8'0'781,"0"0"0,1 0-242,6 0 0,-1-4 559,5 0 0,5 0-514,6 4 1,5 1 244,3 3 1,-3 1-369,3 3 1,0 5-252,-3-6 1,0 10-48,-8-6 0,-4 3-83,-4-2 1,-5 0-622,1 3 0,-6-3 408,-2-1 1,0 1-2400,0-5 1817,3 3 0,-3-3-885,4-3 1,1-4 125,-1-4 1474,0-3 0,6-9 0,1-2 0</inkml:trace>
  <inkml:trace contextRef="#ctx0" brushRef="#br0">4306 10576 8114,'-12'5'1213,"2"-3"-317,2 6 0,0-4-323,4 3 1,-4 5-219,4 3 0,1 4-117,3-4 0,0 6 7,0-2 1,0-2-211,0 2 1,5-5-337,2 2 1,3-5-96,2-3 1,3-3-450,0-5 1,6-2-45,-2-1 0,-2-4 370,2-4 0,-1-6 244,1-2 1,2-1 25,-6 1 1,0-3 156,-4 3 0,-3 2 107,0-2 1,-5 8 533,5 0-236,-5 7 1,2 0 264,-5 8 0,-4 3-22,0 4 1,-4 2-214,5 2 1,-5-2 56,4 2 1,0-2-58,4-2 1,0-3-32,0-1-220,0-4 0,2 2-255,1-5 0,4-4 5,4 0 1,1-9-186,-1 2 0,2-4 341,2 0 0,-1 1-7,5-5 0,-4 5 466,4-2 1,-4 8-198,5 0 0,-7 5 190,3 0 1,-4 3-110,0 3 1,-1 8 17,1 4 0,-5 5-25,1-1 1,-4 3-87,3 1 0,-3-4-141,4 0 0,-4-4 88,3 4 0,1-5-308,3 1 1,1-7 102,-1-5 1,0-1-811,1-2 0,3-2 196,0-1 0,4-4-103,-3-4 1,3-4 264,-4-1 0,0-3 62,-4 4 1,1-1 67,-1 0 1,-3 8 78,0-4 0,-5 5 333,5-1-142,0 3 0,-1 6 519,1 3 1,-4 1-80,3 3 0,0 6 73,0-3 0,3 3-379,-2-3 0,-2 1-259,2-1 0,-4 1-182,3-1 1,-3 0 213,4 1 1,-4-5-2440,3 1 2594,-4-5 0,12 7 0,-2-4 0</inkml:trace>
  <inkml:trace contextRef="#ctx0" brushRef="#br0">6019 10359 8454,'-8'1'1568,"1"3"-848,4-3 0,-2 9-270,5-2 0,0 6-149,0 1 0,1 5-2,3-1 0,-1 4-46,4 4 0,1-3-127,3 3 1,-3-3-73,-1-1 0,-4-6-159,1-1 0,1-4-793,-1 0 575,-1-6-155,3-1 0,-5-10 201,3-3 1,-8-3-621,-4-4 0,-2-3 298,-1-5 0,-2-5 390,-2-2 0,-2 1 211,-2-2 0,-1 1 206,5-5 0,-2 5 97,2-1 0,6 10 1193,-2-2-594,7 8 1,0 0-375,8 7 1,3 3 59,9 5 1,1 0-85,6 0 1,5 4-125,3 0 0,0 1-306,0-2 1,4 0-188,-4 5 1,4-5-738,-4 5 1,-3-5 502,-2 0 0,-2 2-1018,-1-1 0,-9 0-163,-2-4 211,-3 0 1,-4 0 255,-5 0 1059,-5 0 0,-7-5 0,1-1 0</inkml:trace>
  <inkml:trace contextRef="#ctx0" brushRef="#br0">5893 10416 8114,'12'0'0,"-5"0"325,1 0 0,1 0-239,6 0 0,3 0 1278,5 0 0,6 0-611,5 0 0,5 0-500,7 0 0,-2 4 15,-2-1 0,1 5-310,-4-4 0,-3 3-30,-5-3 1,-7 5-44,-5-1 1,-5 1 64,1-2 1,-7 3 91,-4-2 1,1 2-166,-2 2 0,5-1-114,-4 0-61,5 1 162,-3-1-71,5-4 0,-3-2 81,0-5 0,-6-2 48,2-1 1,-3-4 117,-1-4 1,4-2-102,0-2 0,0 2 126,-4-2 0,4 2-73,-1 2 1,2 1 392,-1 2 1,3-2-146,4 2 1,0 3 266,1 2 0,-1 1-167,1 2 0,0 2 28,4 1 1,-4 5-300,4 7 1,-4-2 71,0 2 1,-5 2 34,1-2 0,-1 4-10,5-4 0,3 4-134,0-4 0,2 1 101,-2-5 1,3-3-285,5-1 0,0-4-165,-1 1 1,1-4-200,0-4 1,-1-3-58,-3-4 0,-4 0 254,-8-1 1,-1-4-301,-6-3 0,-2-3 198,-2-1 1,-7 0 4,-8 1 0,-8-1 147,-3 0 1,-3 1 162,-1 3 1,-1 3 24,1 4 1,4 6 113,-1 2 0,6 3-109,-2 1 0,8 5-81,4 3 0,2 2-426,2 1 1,4 1 221,4-1 0,3 0-218,3 1 1,9-1 577,7 1 0,4-2 0,3-3 0,0 2 0,4-5 0,1 1 0,3-1 0,-4-1 0,1 4 0,-2-3 0,2 4 0,0-2 67,-4 2 1,0 2 43,-5-3 1,-4 0 647,-3 0 1,-2 0-226,-1 0 1,-5 2 260,1-5-446,-6 5-94,3-8-383,-5 4 1,0-10 122,0-3 1,-1-3-170,-3-4 0,3-2 63,-3-2 0,3-2 299,1 2 1,0-2-121,0 2 1,0-1 472,0 5 1,5 1-10,3 6 1,3-1 151,4 6 0,-2 0-315,2 7 1,2 2-117,-2 6 0,4 4-223,-4 3 0,0 3 133,-3 1 1,-1-4-156,1 0 0,-2-2-51,-3 2 0,2 2-112,-5-6 0,5-4-58,-1-3 1,-2-6-224,2 2 0,-1-4-10,5-4 0,0-2 174,4-5 1,-4-6-64,3-2 0,2-1 92,-2 1 1,0-1 210,-3 4 1,-1 0-148,1 1 0,-1 7 1056,1 0-414,-1 1 0,0 11 226,1-1 1,-5 8-127,1 4 0,-2 1-164,2 3 1,2 3-170,-2-3 1,-2 2 36,2 2 1,-5-4-588,5 0 1,-4-5-218,4 2 1,-2-4-558,1 0 0,4-6 3,-4-2 0,3-3 1091,2-1 0,9-10 0,4-3 0</inkml:trace>
  <inkml:trace contextRef="#ctx0" brushRef="#br0">8771 10267 8114,'-11'0'295,"-1"-1"178,1-3 0,-4 3-72,0-3 1,-5 3 97,5 1 1,-4 5-248,4 3 0,-4 2 1,4 1 0,-4 6-113,3 2 0,2 1 112,7-1 1,1 3-146,2-3 1,2 1 81,-1-1 1,6 0-354,5-8 0,3 2-100,5-9 0,3 0-211,7-4 0,2-5-234,3-3 1,2-3 329,-3-5 1,-2 0-18,-1-3 1,-4-3 34,-4 3 1,-2-2 155,-1-2 0,-5-4 70,1 1 1,-6-5 181,-6 4 1,-5-6-51,-3-1 1,-6 0 199,-1-4 1,-5 4 373,1 3 1,2 3-301,2 5 1,2 9 818,2 3-751,4 7 1,2 4 254,5 8 1,0 2-165,0 1 1,4 5-10,0-1 1,5 5-131,-2-1 0,2-1-15,-1 1 1,2 0-156,-2 4 1,2 4 87,1-1 1,1 1-280,-1-4 0,1 0 112,-1-1 0,0 1-561,1 0 1,-1-4 121,1 0 0,-1-5-64,1 1 1,-5-2-152,1-2 1,-1-4-415,5-3 0,-5-3-169,1-1 1,0 0 557,3 0 1,-3 0 636,-1 0 0,1-5 0,3-2 0</inkml:trace>
  <inkml:trace contextRef="#ctx0" brushRef="#br0">9137 10245 8114,'-12'0'-1488,"5"0"1190,-1 0 1,4 0 3224,-3 0-2076,4 0 1,-2 5-466,5 2 1,0 3-344,0 2 1,4-1-243,0 1 0,5-2-357,-2-3 507,3 9 0,2-10-875,-1 5 1,-3 0 108,-1-8 815,1 1 0,3-4 0,1 0 0</inkml:trace>
  <inkml:trace contextRef="#ctx0" brushRef="#br0">9456 10119 8114,'7'-1'1087,"-3"-3"-113,-3 3-208,-6-10-518,-2 10 1,-4-4-20,0 5 1,0 5-47,4 3 0,-3-2-111,2 2 0,2 1-8,-2 6 0,6-3 106,-2 4 1,3 0-247,1-1 1,8 6 16,4-2 0,2 2-180,-3 2 1,4-1 13,1-3 0,-1 1 58,-4-5 0,-3 4 55,0-3 0,-6-1-160,2-4 1,-8-1-169,-4-2 1,-3-3 155,-4-5 0,-3-1-290,-5-3 0,0-2 164,1-6 1,4-3-55,3 0 0,2-2 464,1 2 0,1 2 0,5-8 0,1 3 0</inkml:trace>
  <inkml:trace contextRef="#ctx0" brushRef="#br0">9742 10256 8114,'11'0'0,"1"0"314,-1 0 0,2-1-110,2-3 0,-1 3 534,5-3 0,0 3-421,4 1 1,-1 0-481,-3 0 0,1 0 213,-5 0 1,0-4 134,-3 0 381,-6-5-391,-1 3 0,-7-1 56,-6 4 0,-1 1-132,-10 2 0,0 2 213,-4 1 0,2 1-41,2 8 0,-3-4-107,3 8 1,3 0-46,0-1 0,5 1-158,3-5 1,-1 4-278,6 0 1,0 1 194,7-5 1,9 1-603,9-1 1,6-5 356,7-2 0,4-3-78,3-1 0,2-6 12,2-5 1,0-2 16,-1-6 1,0 0 216,-3-4 0,-4 4 18,-8 0 1,-2 4 172,-5-4 0,-5 1-135,-3-1 720,-8 2 1,-3 11-320,-8 2 1,-6 3 242,-5 1 0,-5 6 73,1 6 0,-3 0 310,-1 7 1,2-3-456,2 3 0,-2-1-145,6 1 0,-4 2-184,4-2 0,4-1 91,3 1 0,5-5-402,0 1 1,3-2 199,3-2 1,9-4-751,7-4 0,4-1 224,3-2 1,0-2 82,4-1 0,-3-5 119,3-7 0,-4-2-175,0-2 1,-2-1 365,-1 5 1,-5-4-108,-3 3 1,-6-3 243,-1 4-75,-1 0 1020,0 4-587,-2 4 1,-6 2 31,-3 5 0,1 4 130,-4 0-184,4 5 33,-2-3-201,0 0 0,4 1 254,-3-4-277,3-1 0,2 3-532,3-5 105,-3 0 211,9-5 1,-4 2 178,6-4 1,-5 4 397,1-1-128,0-2-324,3 5 1,0-4 227,1 5 0,-5 0-103,1 0 1,0 3 142,3 1 0,-3 5-65,-1-1 0,5 3-99,3 4 1,-4-2-117,-3 2 0,0 2-200,3-2 0,-5 4-392,-2-4 1,-2 0 290,-2-3 1,0-1-110,0 1 0,-6-2 54,-1-3 1,-3-1-208,-2-6 1,1 0 144,-1 0 0,-3 0 135,0 0 1,4-4 442,3 0-229,5-5 239,-2 3 0,7-2-128,1 0 1,4 6 30,4-2 0,6-1 4,2 1 0,4 0-71,3 4 0,0-3 61,4-1 1,2-1 133,6 1 1,-3-1 117,3-3 0,-6-2-94,-1 2 0,-7 2-224,-1-2 0,-6 2 86,-5-1 1,-5-2-185,1 5 1,-7-4 120,-1 4 1,-5-3-80,-6 3 0,-2 0 186,-2 4 0,1 0 73,-5 0 1,5 5-122,-1 3 0,1 2 148,-2 1 1,5 2-368,0 2 0,0-2 157,8 2 0,-1-2-408,4-2 1,0 1 189,0-1 0,6-1-554,6-2 0,0 1 116,7-5 0,2 3-89,5-3 0,-2 0-56,3-4 1,-3-4-1026,-1 0 1769,0-5 0,5-2 0,1-7 0</inkml:trace>
  <inkml:trace contextRef="#ctx0" brushRef="#br0">8943 9993 8114,'11'-1'494,"0"-3"1,1 3 720,-1-3 1,1 3-682,-1 1 1,0 0-244,1 0 0,-2 5-1252,-2 3 1,1 2 634,-6 1 0,1-3-2207,-4-1 2533,0-4 0,0 7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9071" units="cm"/>
      <inkml:brushProperty name="height" value="0.09071" units="cm"/>
      <inkml:brushProperty name="color" value="#3165BB"/>
    </inkml:brush>
  </inkml:definitions>
  <inkml:trace contextRef="#ctx0" brushRef="#br0">1645 6441 8114,'6'5'65,"4"2"292,-9 4 12,4 1-12,1-6-96,-5 4-83,4-4 1,-4 1 242,3-3-196,-3-3 0,4 0 32,-5 3 219,5-3-48,-3 4-242,3-10 0,-5 3-105,0-6 0,0 4 70,0-3 0,-2 0 2,-1 0 1,0-3 14,-5 2 1,5-1 8,-5 1 0,4-2 41,-3 3 1,3 0-48,-4 0 0,1 3-28,-5-4 0,1 6 27,-1-2 0,1 1 77,0 0 1,-5 1 8,1-1 1,-5 3-13,1 3 0,-3 4-19,-1 4 1,4 6 31,0 2 1,0 2-219,-4 2 0,2 4 104,2-1 1,2 6-164,6-1 1,1 0 44,2 0 1,3 0-238,5-4 0,5-2 17,3-6 0,6 2-8,1-6 1,5 0-127,-1-3 0,7-5-379,0 1 1,2-6-755,-1 2 1,-3-2 676,3-2 0,0-3-730,0-5 1,4-1 1514,-5-10 0,6-5 0,-3-5 0</inkml:trace>
  <inkml:trace contextRef="#ctx0" brushRef="#br0">1884 6544 8228,'-7'1'27,"-1"3"0,4-1-176,-3 4 0,4 1 1706,-1 3 0,-1 1-682,2-1 1,-1 4-234,4 1 0,0 3-198,0-4 0,1 4-225,3-4 0,2 0-71,6-3 1,3-1-120,0 1 0,9-5-20,-1 1 0,2-6 177,-2 2 1,0-4-597,0-4 1,0-2 179,0-5 0,-7-4-271,-4-1 0,-2-4 143,-7 1 1,1-1-12,-4 1 0,-10-3 102,-5 3 1,-5 1 72,-3-1 1,-1 5 126,-3-1 1,2 7-103,-6 5 1,5 1-208,-5 2 0,7 0 93,1 0 0,5 2-1122,7 1 757,5 4 0,2 3-404,8-2 1052,7-3 0,12 0 0,6 1 0</inkml:trace>
  <inkml:trace contextRef="#ctx0" brushRef="#br0">2296 6556 8228,'-8'1'-9,"0"3"0,6-2 304,-2 6 516,-2-6-219,4 8-91,-3-8 1,5 4 471,0-2-76,0-3 280,0 4-307,0-5-402,5 0 1,-3 2-72,1 1 0,-1 0-19,-2 4 0,0 1-129,0 4 1,0-1-232,0 0 1,0 2-152,0 2 0,0-2-205,0 2 0,0 2 140,0-2 1,0 0-275,0-3 1,0-1-750,0 0 1,0-3-255,0 0-816,0-6 1666,0 3 0,0-6 625,0-3 0,0-7 0,0-7 0</inkml:trace>
  <inkml:trace contextRef="#ctx0" brushRef="#br0">2318 6590 8228,'-6'6'430,"1"-1"654,5 0 1,0-2 139,0 4-782,5-4 1,1 6 34,6-5 1,3 3-153,0-3 1,4 4-223,-3-4 1,3 3-120,-4-3 0,5 4-199,-1-5 0,-1 2-75,1-1 0,-1-2-494,1 1 1,-1-1-355,-3-2 0,-3 0 483,4 0 0,-4 0-213,0 0 0,-5-5 461,1-3 1,-2 0 406,2-3 0,-3 2 0,-5-6 0,0 1 0,0-1 0,0 2 48,0-2 0,0 2-150,0 2 1,-1 3 1925,-3 0-873,3 6 819,-9-3-619,8 5 6,-3 0-364,5 0-474,0 5 1,0 1-193,0 6 1,0-1 121,0 0 1,0 1-469,0-1 0,0 1 261,0-1 1,0 1-888,0-1 0,0 0 460,0 1 0,1-2-741,3-2 1,-2 2 318,1-3 1,0 2-525,1-1 1331,-3 2 0,9-9 0,-4 4 0</inkml:trace>
  <inkml:trace contextRef="#ctx0" brushRef="#br0">2969 6498 8228,'-11'6'0,"5"-5"210,-4 9-105,3-4 0,-4 6-108,-1-1 1664,1 6-1033,-1-5 0,6 9 161,2-6-358,-2 5-154,5-7 0,-4 3-257,5-4 49,5-1 1,1-1-568,5-2 0,5 1 349,-1-5 1,4-1-851,-4-3 0,6 0 496,-2 0 1,-2-1-869,2-3 1371,-5 3 0,8-14 0,-4 2 0</inkml:trace>
  <inkml:trace contextRef="#ctx0" brushRef="#br0">3255 6556 8228,'0'7'0,"0"1"0,-1-1 691,-3 5 0,3-1-174,-3 1 0,3-1-42,1 1 1,0 3 64,0 0-308,0 0 1,0-3-149,0-1 91,0 0 1,1 0-292,3-4 187,-3-2 1,4-6-500,-5-3 0,0-2 180,0-6 1,0 0-23,0-3 0,-4-3 191,0-5 1,-3 0 81,3 0 1,-4 2 158,4 2 0,1-2-133,3 6 1,0 0 1162,0 3-448,0-4-207,0 3 1,1-2-116,3 7 0,2 3-146,6 5 0,3 0-201,0 0 1,1 0-281,0 0 0,0 0-715,3 0 1,-2 0 525,-6 0 1,1 0-406,-1 0 1,0 0-193,1 0 991,-6 0 0,4 0 0,-3 0 0</inkml:trace>
  <inkml:trace contextRef="#ctx0" brushRef="#br0">3186 6567 8228,'12'0'-66,"-1"0"-297,-4 0 288,3 5 0,1-4 1476,2 4-873,3-5 0,0 0 254,-1 0-1155,0 5 313,2-3 1,-5 3 219,3-5-786,-2 0 319,-1 0 307,-1 0 0,0 0 0,1 0 0</inkml:trace>
  <inkml:trace contextRef="#ctx0" brushRef="#br0">3255 6727 8228,'11'0'295,"1"0"-295,-1 0 1553,6 0-928,0 0 1,3 0 74,-1 0-774,0 0 139,3 0 1,-4 0-427,-3 0 312,3-5 1,-5 4-2461,2-3 2509,-2-3 0,-2 1 0,1-5 0</inkml:trace>
  <inkml:trace contextRef="#ctx0" brushRef="#br0">3655 6476 10892,'0'11'1029,"0"0"1,0 1-651,0-1 0,0 5-10,0-1 1,0 5-75,0-1 0,0 3-184,0 1 0,3-4-177,1 0 1,0-2-700,-4 2 1,0-2 508,0-6 1,1 1-2597,3-1 1249,-3-5-90,5 0 1693,-6-12 0,0-5 0,0-7 0</inkml:trace>
  <inkml:trace contextRef="#ctx0" brushRef="#br0">3586 6396 8228,'8'0'373,"-1"0"0,1 0 575,3 0 1,1 5-24,-1 2 0,2 0-346,2 0 0,-1 5 118,5 3 0,-5 1-215,1 0 0,-2-4-245,-2 4 0,0 0 12,-4-1 1,-2 1-363,-5-5 0,-5 0-179,-2 1 0,-7-5-264,-2 1 0,0-5-742,1 0 1,2-1 604,-2-2 0,2-4-275,2 0 0,4-5 375,4 2 1,1-4-894,2 0 1486,0 0 0,5-1 0,2 1 0</inkml:trace>
  <inkml:trace contextRef="#ctx0" brushRef="#br0">4089 6510 8228,'5'6'1917,"-4"-1"-555,9 0-343,-9 2-647,5 4 1,-6 1-67,0-1 0,0 0 100,0 1 0,-4-5-141,0 1 0,0 0-32,4 3 1,0 1-145,0-1 1,0 0-236,0 1 1,0-1-663,0 1 1,0-1 136,0 0-575,0 1 1,1-2 544,3-2 1,-1 1-1780,4-6 1522,-4 1 958,2-4 0,-10-5 0,-1-1 0</inkml:trace>
  <inkml:trace contextRef="#ctx0" brushRef="#br0">3883 6521 8228,'12'-5'390,"-1"0"191,0-2 1,5-2 299,-1 5 1,6 0-342,2 4 0,6 0 590,9 0 0,-1 0-494,5 0 1,-5 1-110,1 3 1,-8 2-298,-3 6 1,-8-1-198,-4 1 1,-6 0 72,-1 4 0,-6-4-139,2 4 1,-2 0 73,-2-1 1,0 4 167,0-3 0,0-1-482,0-4 1,1 1 51,3-1 1,-2-5-169,6-2 0,-1-3-35,5-1 1,3 0-76,0 0 0,2-5 59,-2-2 0,1-7-68,3-1 1,-2-6 10,-6 2 0,1 1 142,-1-1 0,-1 0 77,-2-3 0,-3 0 13,-5 3 0,0-1 184,0 4-268,0 1 87,-5 4 1,-1 4-307,-6 4-238,6 1-669,-4 2 1475,8 0 0,-3 5 0,10-3 0,2 3 0</inkml:trace>
  <inkml:trace contextRef="#ctx0" brushRef="#br0">4705 6476 8228,'-6'5'1328,"-4"-4"-693,9 9-303,-10-9 0,9 10 139,-6-4-469,1 3 185,0 2 0,-3-1 337,3 1-337,-4 4 0,1-2-6,3 5 1,-2-5 24,5 1 0,-4-2-530,5-2 0,-1-3 182,4 0-527,0-6 1,5 2 177,2-8 1,1-2 22,3-6 0,-2 0 154,7-4 1,-5-1-4,-3-6 1,2 0 267,-3 0 0,0 0-118,0 0 1,-4 1 701,1-1 0,1 4-136,-1 0 18,-1 5 0,-3 1 1446,0 5-1252,0 6 687,0-3-796,0 5 1,4 6 713,0 6-812,0-1 1,0 9 50,-1-4 1,6 4-163,-1-1 1,2 2-243,2 2 1,-5-1 110,1-3 0,-1 2-784,5-1 1,-1-4-246,1-1 0,-1-2-742,0-2 0,0 1 579,-4-1-1463,3-4 716,-8-2 1777,3-5 0,-10-5 0,-2-2 0</inkml:trace>
  <inkml:trace contextRef="#ctx0" brushRef="#br0">4625 6590 8228,'12'-8'-96,"-1"1"0,2 3 109,2-4 1,-1 4 1300,5-3-804,0 4 1,9-6 396,3 6-187,2-6-382,1 7 0,-1-4-148,-3 2 13,-2-2 0,-5-2-82,0 1 1,-5 4 281,-3-1-246,-2-2 1,-6 5 107,1-3 0,-6 4-192,2 4 1,-3 2 103,-1 5 0,-5 2 42,-2 2 0,0-1 12,0 5 259,-1-5-327,2 8 1,-3-8-73,5 5 0,0-5 69,4 1 0,0-2-207,0-2 0,5 1 73,3-1 1,3-5-269,5-2 1,1-3-159,6-1 1,5-1-221,3-3 1,-2-2 155,1-5 1,-4-1-286,0 1 1,-2-1-930,-1 1 1,-1 1 203,-3 2 1474,-8 3 0,-1 0 0,-3-1 0</inkml:trace>
  <inkml:trace contextRef="#ctx0" brushRef="#br0">1096 7161 9308,'0'-6'-427,"5"0"1925,3 6 0,5 0-813,6 0 0,4 0-43,15 0 1,7 4-282,-13-2 1,1 0 0,5 0-1,2 0-680,6-2 0,3 0 0,5 0 0,2 0 465,8 0 0,2 0 0,-20-2 0,1 0 0,0 0-321,4-2 1,0 0-1,0 0 1,1 0 0,1 1-1,-1-1 108,0-1 0,0 0 0,0-1 61,-1 2 1,0 0 0,1 0-1,1-1 1,0-1 0,1 0-58,-1 0 1,1 0 0,-2-1-651,-3 0 0,-1 0 1,0 0 735,3-1 0,-1 1 1,0-1-1,-5 0 1,-1 0-1,0 0 5,3-1 1,0 0 0,0 0-446,-1 1 1,0 0-1,1 0 438,3-1 0,1-1 0,0 1 0,-4 1 0,0 1 0,0-1 23,2 0 0,1 1 1,-1-1-1,0 2 1,0 0-1,0 1-20,2-1 0,0 1 0,0 0-131,-2 2 1,1 1-1,0 0 96,3-2 0,0 0 1,0 2-1,-4 1 1,-1 1-1,0-1-5,0 0 0,0 0 1,0 0-1,-2 0 1,-2 1-1,1 1 72,20 0 1,-1 1 0,-1 1 0,0 1-658,-2 1 0,0 1 302,-6 0 1,-1 0 189,-3-1 1,-1 1 0,-6 0 0,-3-1-269,0 1 0,-2 0 105,-3-1 1,-2 1 109,1 0 0,-3 0 61,17 5-336,0-5 1,-21 5 1053,-5-4-2162,-5-2 2783,-12 0-1908,-1-5 807,-15 0-137,-3 0 0,-15-10 0,-1-3 0</inkml:trace>
  <inkml:trace contextRef="#ctx0" brushRef="#br0">765 7743 8246,'-6'2'792,"2"1"1,2-1-956,-2 1 0,2 4 583,-1 0 1,1 5 819,2 3 1,0-1-711,0 5 1,0 0-264,0 4 0,0-1-446,0-3 0,0 1 207,0-5 0,4 0-897,0-3 0,0-1-883,-4 1-928,0-6 1267,5-1 1413,-4-5 0,4-5 0,-5-1 0</inkml:trace>
  <inkml:trace contextRef="#ctx0" brushRef="#br0">480 7721 8139,'0'6'2034,"0"-1"0,5-5-1430,2 0 1,10 0-21,6 0 1,6-5-240,9-3 1,3 2-244,4-2 1,1 1-419,0-5 1,-6 5 270,-2-1 0,-6 4-339,-2-3 0,-8 3 262,1-4-3025,-13 6 1135,0-3 2012,-10 5 0,-10 5 0,-3 1 0</inkml:trace>
  <inkml:trace contextRef="#ctx0" brushRef="#br0">514 7938 8139,'11'5'1504,"1"-4"1,3 5-651,0-2 1,9-3-369,-1 3 1,8-3 97,-1-1 0,7 0-137,1 0 0,4 0-487,-4 0 0,-1-1-97,-7-3 1,2 2-64,-5-6 1,-2 4-1119,-6-3 0,-3 4 643,-4-1 1,-1-1-1106,1 1 1,-1-3 1779,1 3 0,-1-10 0,0 1 0</inkml:trace>
  <inkml:trace contextRef="#ctx0" brushRef="#br0">1074 7858 8139,'0'6'310,"-6"4"209,5-9 1,-5 8 215,2-5-603,3 5 350,-4-8-1,5 4-40,0-5-171,5 0 1,-4-5-131,3-2 0,2-4 72,2 0 1,-2-4 0,2 0 0,-1-2 387,5 2 1,-1 2-173,1-2 0,3-2 31,0 2 1,5 0-170,-1 4 1,3 4-168,1 3 1,0-1 107,0 1 1,-1 2-179,1 6 0,-1 2 3,-3 6 0,-3-1-80,-4 0 0,-2 5-582,-2-1 1,0 4 340,-4-4 1,0 0-1578,-4-3 1342,-5 4 1,0-3-1085,-3 2 1029,-2-7 1,8 1-603,-6-6 1,5 0 1156,0-7 0,6-7 0,4-7 0</inkml:trace>
  <inkml:trace contextRef="#ctx0" brushRef="#br0">1588 7583 8139,'0'7'0,"-2"-2"336,-2-5 173,3 5 1,-8-3-41,5 6 34,-4 0 180,6-2-322,-8 4 133,9-3-187,-4 4 0,1-3 270,0-1-216,0 1-248,4 3 0,4 1 99,0-1 1,4-3-245,-5-1 1,6 0 99,-1 0 1,2 3-303,2-2 1,-1 2 144,0 2 0,-3-1-228,0 0 1,-6-3 89,2 0 1,-3-1-28,-1 5 0,0-1-8,0 1 1,-5-6 103,-3-2 0,-2 1-326,-1-1 1,-2-1 144,-2-3 0,1-1-555,-5-3 0,4-2 304,-4-5 1,5-1 589,-1 1 0,2-6 0,1-1 0</inkml:trace>
  <inkml:trace contextRef="#ctx0" brushRef="#br0">1713 7823 7690,'0'8'740,"0"0"112,5-6-735,-4 3 1,6-5 95,-3 0 0,-3-5 85,3-3 0,-3-2-37,-1-1 0,0-6-22,0-2 0,0-2-13,0-2 0,-1 0 28,-3 0 1,3 4 112,-3 0 0,3 5-131,1-1 1,0 2 58,0 2 1,5-1-56,2 1 1,1 5-104,3 2 0,-2 3 13,6 1 0,3-4-222,1 0 0,-1 0-450,1 4 0,-5 4 361,1 0 1,2 1-2361,-2-1 1181,-5-3-1051,0 4 2391,-9-5 0,5 5 0,-6 1 0</inkml:trace>
  <inkml:trace contextRef="#ctx0" brushRef="#br0">1702 7641 8139,'1'7'1002,"3"1"1,-2-4-341,6 3 0,0-3-171,3 4 1,4-6-379,0 2 1,2 1 84,-2-1 0,2 0-345,2-4 1,1 3 178,-5 1 0,0 0-1148,-3-4 1,-5 0 358,1 0 757,0 0 0,-2-5 0,-1-1 0</inkml:trace>
  <inkml:trace contextRef="#ctx0" brushRef="#br0">1736 7800 8139,'0'8'651,"0"0"-1626,0-6 547,0 8 0,5-5 1264,3 3 0,6-3-360,1-5 1,5 0-598,-1 0 1,3 0-204,1 0 1,3-4-205,1 1 0,0-6-145,-5 1 0,1-6 673,0-1 0,0-5 0,0 2 0</inkml:trace>
  <inkml:trace contextRef="#ctx0" brushRef="#br0">2170 7663 8435,'-6'5'980,"-1"-3"-532,3 2 378,-2 2-427,0-5 1,-1 6-10,4-4 1,0 0 373,-5 4-462,6 1 0,-3 4 608,5-1-730,0 0-91,0 1 1,5-1-592,3 1 0,2-5 416,1 1 0,2-2-972,2 2 1,2-3 488,2-5 1,2 0-394,-2 0 0,-1-1 336,1-3 1,-1-1 43,1-3 0,-1-2 582,-3 2 0,-3-2 0,4-1 0,-5-1 0,-3 1 0,1-4 0,-6-1 0,2 1-188,-1 4 1,-2 3 187,1 1 759,-1-1 0,-2 0 549,0 1 282,-5 4-1003,3-2 1,-3 6 607,5 3-709,0 3 0,0 5-116,0 3 0,0-2-238,0 2 0,4-1 138,0 2 1,3-4-586,-3 3 0,4 2 278,-4-2 0,5 0-1116,-2-3 0,2-5 63,-1 1 0,1-4-1462,-6 4 2552,6-6 0,-7-2 0,3-6 0</inkml:trace>
  <inkml:trace contextRef="#ctx0" brushRef="#br0">2273 7629 9873,'12'0'771,"4"0"0,1 0-334,6 0 1,4 0-305,0 0 1,3 0-161,-3 0 1,-1 0-956,-3 0 0,-1 0 640,-3 0 1,0-1 341,-8-3 0,3-2 0,-7-6 0</inkml:trace>
  <inkml:trace contextRef="#ctx0" brushRef="#br0">3369 7424 8139,'-7'0'1658,"-1"0"-1199,5 0 1,-2 5 131,5 2 0,0 5-286,0 3 0,0 3-65,0 5 1,0-1-180,0 1 0,2 0 54,1 0 0,-1 0-405,1 0 0,0-4-145,1 0 0,-3-5-599,3 1 0,-3-2-162,-1-2-309,0-5 1505,0-1 0,-5-5 0,-1 0 0</inkml:trace>
  <inkml:trace contextRef="#ctx0" brushRef="#br0">3221 7469 8139,'17'-7'83,"-1"-1"0,1 5 17,2 0 0,7 1-223,1 2 2918,4 5-1801,-2 2 0,6 6 453,-1 2-1037,0 3 1,-5 4-76,-2 1 0,-8-4-65,-4 0 1,-3 0-197,-5 4 0,-2-1 100,-5-3 1,-8 1-246,-4-5 1,-7 4 32,0-3 0,-3-3-626,0-5 1,-1-2 45,0-2 1,-4-2-284,1 1 0,0-1 185,7-2 0,-2-5-320,2-3 0,-2-2-131,2-2 1,4 1 346,7 0 820,3-1 0,5-4 0,0-2 0</inkml:trace>
  <inkml:trace contextRef="#ctx0" brushRef="#br0">3735 7561 8895,'6'1'1476,"-2"3"1,-2-2-1087,2 6 0,-3-1 57,3 5 0,1-5-143,-1 1 1,4 0-284,-5 3 1,3 4-311,-3 1 0,-1-1-396,1-4 0,3 1 316,-3-1 0,2-1-336,-1-2 0,-1 1-653,4-5 1,-3-1 147,4-3 1210,-6 0 0,8 0 0,-3 0 0</inkml:trace>
  <inkml:trace contextRef="#ctx0" brushRef="#br0">3974 7549 8139,'12'7'1188,"-2"-1"-1057,-2-2 223,2 2 109,-4 5 1,4 1 424,-2-1-457,2-4 0,-7 2-194,4-6 1,-3 2 237,4-1-471,-6-3 0,5 5 224,-4-6-408,-1 0 113,3 0 60,-5 0-192,5 0-161,-4 0 158,4 0 308,0 0 190,2 0-269,4 0 1,0 3-29,1 1 1,-1 0 44,1-4 1,-1 0-210,0 0 0,1 0 67,-1 0 1,-1-5-83,-2-3 0,2-2 64,-2-1 1,1-2-39,-2-2 1,2 1 1,-5-5 1,0 4 44,-4-4 1,0 1-221,0-1 1,0 2 64,0 6 1,-1-1-292,-3 1 1,2 3-736,-1 1-170,1 4 1458,2-2 0,5 5 0,2 0 0</inkml:trace>
  <inkml:trace contextRef="#ctx0" brushRef="#br0">4523 7469 8139,'6'8'0,"-2"-1"0,1-3 830,-1 4 1,1 0-213,-1 3 1,-3 2-54,3 2 1,1-1-186,-1 5 0,-1-4-95,-3 4 0,0-4-436,0 4 0,4-5 226,0 2 0,0-4 328,-4 0 78,0-1 12,0-5-375,0 0 1,0-8-119,0-2 0,5-2 0,1-5 0</inkml:trace>
  <inkml:trace contextRef="#ctx0" brushRef="#br0">4477 7481 8139,'6'-5'100,"-2"-3"30,2 3 0,-3-4 944,5 5 1,1 0-415,6 4 1,-1-1-82,5-3 0,1 3-148,7-3 1,1 3-325,2 1 0,-2 0-306,-5 0 1,-2 0-446,-2 0 0,-1 0-951,-3 0 901,-7 0 694,2 0 0,-10 5 0,0 1 0</inkml:trace>
  <inkml:trace contextRef="#ctx0" brushRef="#br0">4523 7572 8139,'11'0'0,"2"0"306,2 0 0,-1 0 502,5 0 1,-4 0-446,4 0 0,0 0-123,4 0 1,-1 0-544,-3 0 1,-3 0 255,-4 0-700,-1 5 643,-5-4 104,0 4 0,-12 1 0,0 0 0</inkml:trace>
  <inkml:trace contextRef="#ctx0" brushRef="#br0">4557 7652 8139,'0'6'1389,"0"4"0,4-7-840,0 5 1,6-6-20,1 2 1,2 1-225,6-1 1,0 0-242,4-4 0,3 0 147,1 0 0,0 0-377,-4 0 0,-4 0-496,0 0 0,-5-2-855,1-1 0,1 0 1516,-1-5 0,6-4 0,-3-6 0</inkml:trace>
  <inkml:trace contextRef="#ctx0" brushRef="#br0">4922 7618 8139,'7'11'0,"-3"1"444,2-1-264,-5-5 1,6 4 317,-4-2-77,-1-3-325,8 5 1,-8-8 384,6 1-548,-6-1 0,7-4 74,-5-1 1,1-4-16,-1-4 0,-3-2 112,3-2 1,-3-2-51,-1-2 0,4-2 42,0 2 1,1-2 122,-1 2 0,-2-1 73,6 5 0,-4 0-78,3 3 0,-3 1-155,4-1 273,-1 6-611,5 1 1,-1 5 172,1 0 1,-5 4-1910,1 0 1124,0 4 1,4-2-906,3 1 1796,-2-2 0,9-5 0,-5 0 0</inkml:trace>
  <inkml:trace contextRef="#ctx0" brushRef="#br0">5288 7446 8139,'-12'0'69,"1"2"785,0 1 1,3-1-278,0 2 1,5 1-185,-5-2 1,5 3-139,0-3 1,-2 0 19,1 4 1,0-3-69,4 4 1,1-2-98,3 2 1,4 2-228,7-2 0,-2 2 150,2 1 1,1-2-289,-1 2 0,1-2 146,-5 7 0,1-8-102,-1 0 0,-1 0 62,-2 3 0,-2 1-315,-2-1 268,-3 0 1,-1 0 51,-7-4 0,-4-2-237,0-5 0,-4 0 82,0 0 1,-2-1-381,2-3 0,3 2 206,1-6 0,0 0-457,3-3 930,3 0 0,0-6 0,5-1 0</inkml:trace>
  <inkml:trace contextRef="#ctx0" brushRef="#br0">5459 7538 8139,'8'0'50,"-1"0"0,-4 1 972,1 3-598,2-3 1,-5 9-480,3-2 0,1-2 63,-1 2 1,0-1-123,-4 5 1,1-2 75,3-2 0,-3 2-884,3-3 1,-3 0 116,-1 0 805,0-4 0,0 2 0,0-5 0</inkml:trace>
  <inkml:trace contextRef="#ctx0" brushRef="#br0">5459 7298 8139,'5'6'-736,"-3"4"1,3-7 565,-5 5 1,1-5 169,3 5 0,-3-5 0,9 7 0,-4-4 0</inkml:trace>
  <inkml:trace contextRef="#ctx0" brushRef="#br0">5745 7344 8139,'0'11'0,"0"0"323,0 1-130,0-1 604,0 1 0,0 3-234,0 0 0,1 2 76,3-2 0,-2-1-195,6 5 1,0-4-344,3 4 1,-1-1 82,-2 1 0,2 1-611,-3-5 0,4 5 157,0-5 1,-1 0-196,-2-4 0,2 0-1131,-2-4 1,-2-2-4,2-5 1599,-6 0 0,3 0 0,-5 0 0</inkml:trace>
  <inkml:trace contextRef="#ctx0" brushRef="#br0">5722 7549 8139,'11'0'1981,"1"4"-1041,-1 0 1,2 0-211,2-4 0,-1 0-5,5 0 1,0 0-262,4 0 0,-4 0-157,0 0 0,-1 0-26,1 0 0,-3 0-26,-4 0 1,-1 0 21,1 0-134,-1 5 1,-1 1-4,-2 5-40,2 1 1,-5-1-281,3 1 26,-3-1 0,0 1 113,2-1 1,0-5-140,0-2 0,1 1 68,3-1 0,1 0-62,-1-4 1,1 0-122,-1 0 1,4 0-137,0 0 0,2-5 51,-2-3 0,-2 2-88,2-2 0,-3 1 87,-5-5 1,3-1 75,-2-2 0,-3 3 440,-1-4 0,-3 7-158,-1 2 0,0 3 502,0-4 1,-1 6-110,-3-2 1,-1 8 79,-3 3 1,-2 5 74,3 3 1,-2 3 291,1 5 0,-1 0 174,5-1-609,-5 6 0,7-4-195,-6 3 0,6 1-224,-2-1 1,3-2 346,1-6-1534,0 3 906,0-10 1,0 5 129,0-6-2328,0-4 785,-5 3-425,3-9 1516,-3 4 0,5-6-2075,0-3 2715,0-2 0,0-16 0,0-2 0</inkml:trace>
  <inkml:trace contextRef="#ctx0" brushRef="#br0">14196 6224 8139,'0'-7'404,"0"-1"426,0 6 1,4-5 409,0 3-397,0 3-287,-4-4 0,3 6-120,1 3 0,0 3 14,-4 4 0,4 4-125,0 0 0,-1 10-265,-3-3 1,0 8-125,0-4 0,0 6-220,0-2 0,0 1-139,0 3 1,0-7 257,0 3 1,0-1-954,0-2 1,-3-4 442,-1-4 0,0-5-494,4 1 1,-1-6-140,-3-1 1308,3-6 0,-15-7 0,4-8 0</inkml:trace>
  <inkml:trace contextRef="#ctx0" brushRef="#br0">14105 6247 8139,'4'-12'674,"-1"-4"-301,6 4 0,-2-5 467,4 6 0,2-1-327,2 1 0,8-1-189,7 1 1,7 1-85,1 2 1,7-1 201,0 6 0,-3-1-51,4 4 0,-8 4-239,0-1 0,-13 6-45,-6-1 0,-10 6-170,-5 1 0,-4 5-178,-4-1 1,-5-1 206,-10 1 0,-1 0-391,-10 4 0,-1-1 219,-3-3 0,0 1-63,-1-5 0,1 0 5,0-3 0,1-5-87,2 1 0,3-5-426,6 0-178,-1-1 521,5-2 1,7-5 134,7-3 1,9-2-196,6-2 0,2 2 126,6 3 1,0-2-29,4 5 1,-2-4 395,-2 5 0,3-1 0,-4-1 0,5-2 0</inkml:trace>
  <inkml:trace contextRef="#ctx0" brushRef="#br0">14642 6293 11300,'-6'6'1192,"5"1"-648,-3-4 1,3 4-187,1 4 1,0 4-230,0 1 1,0 4-30,0-1 0,0 3-194,0 0 1,0 0-160,0-3 0,0 1 276,0-4 1,0-1-1714,0-4 655,0-4 320,0-2 1,4-12 197,0-4 0,3-7 379,-3-9 1,4 1 38,-4-9 0,3 4 200,-3-7 0,5 2 156,-2 2 0,4 3 364,0 1 1,6 8 16,2 0 1,2 8-268,2 2 0,0 6 621,0 6 0,-4 2-376,0 6 0,-10 1-457,-2 10 1,-4-4-41,-3 4 1,-1 0-106,-3 4 1,-8 0-132,-7 0 0,2-4 125,-3 0 1,0-4-298,-6 4 1,5-5 151,-2 1 0,4-2-49,0-2 1,3 0-118,4-4 172,6 3 0,2-8 219,8 1 0,7-1 241,8-2 0,4 3-188,4 1 0,-2 1 106,6-1 1,-1 1-295,5 3 1,-2 2 85,-3-2 0,-1 2-569,-2 1 0,-3 1 253,3-1 0,-7-3-390,-1-1 0,-5-4-237,1 1 0,-6-3-531,-1-1 1,-2-1-109,2-3 1543,2-8 0,-4-5 0,5-6 0</inkml:trace>
  <inkml:trace contextRef="#ctx0" brushRef="#br0">15247 6350 8139,'6'0'2223,"-1"-1"-419,-5-3-981,0 3 0,0-3-283,0 8 0,0 2-129,0 5 0,0 6-94,0 2 0,-4 3-77,1 0 1,-2 1-314,1 0 0,3 0 107,-3 0 0,2 0-602,2-1 1,0-3-479,0 0-488,0-5 957,0-2 0,2-10 104,2-9 0,1-3 147,2-13 1,2 1 84,-5-8 1,1-6 285,-1-6 1,-3-1-97,3 1 1,-3 3 631,-1 5 1,0 5 70,0 2 1,5 4 297,3 4 0,-1 8-64,5 7 1,-3 4-310,6 4 0,-1 3-173,1 8 0,2 4-122,2 8 1,2-1-98,-2 4 1,2 4 54,-2 4 1,1-3-392,-5-5 1,0-1-241,-3 2 0,-1 0-598,1-4 0,-5-5-804,1-7 1,-6-2-164,2-2 350,-3 0 0,-6-4 1606,-2-3 0,-8-8 0,-3-3 0</inkml:trace>
  <inkml:trace contextRef="#ctx0" brushRef="#br0">15201 6521 8139,'12'-11'0,"-1"3"-114,0 1 0,2 3-210,2-4 0,3 2 2665,5-2-1467,5-2 1,2 8-317,8-6 0,3 4-248,5-3 1,-2 0-368,-2 0 1,-3-4 125,-4 4 0,-5 0-209,0 0 0,-9 4 64,-2 0 374,0 1 1,-6 2 0,2 0 16,-3 0 1,-1 5 557,-4 3-508,3 2 1,-5 2-30,3-1 1,1 4-3,-5 0 0,3 2-300,-3-2 0,1-1 132,-1 5 1,-3-4-760,3 4 1,1-3-96,-1 3 0,1-5-1513,-1 1 1265,-3-2 0,4-2-268,-5 0-1015,0-4 1200,-5-2 1019,-1-5 0,-11-5 0,0-2 0</inkml:trace>
  <inkml:trace contextRef="#ctx0" brushRef="#br0">15567 6407 8139,'0'-11'1482,"1"-1"-637,3 1 1,3 4 230,9 4 0,6-2 23,9 1 0,8 0-468,7 4 0,1 0-166,6 0 0,-6 1-160,-1 3 1,-6-1-132,-5 4 0,-6 1 66,-3 3 1,-6 1-189,-5-1 0,-3 1-21,0-1 0,-2 0-46,-2 1 0,-3 3-289,-5 0 0,0 4 175,0-3 1,0-1-638,0-4 0,0 1 373,0-1 1,0 0-619,0 1 1,0-5-194,0 1-315,0-5 715,0 2 1,3-7-1124,1-1 1927,5-4 0,-2-4 0,4-1 0</inkml:trace>
  <inkml:trace contextRef="#ctx0" brushRef="#br0">16355 6350 8139,'-12'0'1486,"1"0"0,-1 4-483,1 0 1,3 6-353,1 1 0,0 2-49,0 6 1,-2 0-378,5 4 1,0 3-189,4 1 0,2 0-215,1-4 0,5-1 214,7 1 1,3-5-980,5-3 1,0-3 441,0-5 0,3-2-1102,1-5 1,-1-1 644,-3-3 1,4-7-407,0-8 1364,-1-3 0,2-1 0,1 1 0</inkml:trace>
  <inkml:trace contextRef="#ctx0" brushRef="#br0">16686 6441 8139,'-1'11'-46,"-3"-4"0,3 3 419,-3-2 1,-1 2 570,1 1 1,-4 2-374,4 2 0,-4-2-257,0 2 0,3-2-264,1-2 1,-1-3 363,1 0-1067,0-6 261,4 3 0,5-6-341,3-3 0,2-6 459,2-5 1,-1-4-150,0 4 0,1-7 314,-1-1 1,-3 0-54,0-3 1,-2 0 749,1 0 0,2 1-329,-5-1 1,4 6 988,-4 1-516,4 5 1,-1-2 341,4 9 0,-1 4-408,-2 11 0,2 2 81,-2 13 0,3-2-149,4 10 1,-2 1-186,2 6 1,-2-3-357,-2 3 1,1-2 78,-1-2 1,1-5-889,-1-2 1,-1-3 560,-2-1 0,-2-5-1465,-2-3-714,-3-8 466,4-2 1,-10-6 333,-2-3 0,-3-3 520,-2-8 1050,-4 2 0,-7-4 0,-6 6 0</inkml:trace>
  <inkml:trace contextRef="#ctx0" brushRef="#br0">16629 6578 8139,'6'-11'-510,"3"3"357,-5 1 1,5 0 917,-2 0 1,7-3-226,1 2 1,6 2-382,-2-2 1,7 0 74,5-3 1,3 3-91,4 1 1,2-1-7,1-3 0,-1-1-155,-6 1 0,0 3 30,1 1 1,-6 4 169,-3-1 0,-7 2 135,-3-2 1,-4 3-160,0-3 0,-2 4 775,-2 4-469,-3 2 0,-7 7-14,-1 2 0,-4-2-156,-4 2 1,-1 1 75,1 0-70,0 4-319,-1-7 69,1 8 0,3-7 309,0 5-354,6-5 60,-3 3 0,5-6 87,0 1-884,0-1 520,10-5 1,3-1 31,10-5-649,-1 0 508,6 0 1,2-5-623,4-2 605,0-9 0,0 4-861,1-3 1,-6 3 528,-3 4 0,-3 0-1763,-4 4 2432,3 0 0,-9 4 0,3 0 0</inkml:trace>
  <inkml:trace contextRef="#ctx0" brushRef="#br0">13968 7081 8139,'-27'-1'907,"0"-3"1,6 3 300,6-3 0,7 1-568,4-1 1,4-1-280,4-2 1,7-3-122,8 2 1,14-2 666,9-2 0,10 1-628,-20 5 0,1 1 1,2-2-1,1 0-179,5 1 1,2 0 0,5-1 0,2 1 113,4 4 1,2 1 0,-13-2 0,2 0 0,0 1-486,4 0 0,0 1 0,2 0 0,2 0 0,1-1 1,0 1 273,1 1 0,1 0 0,0 0 0,3 0 1,0 0-1,0 0-103,2 0 1,0 0 0,0 0 0,-2 0 0,-1 0 0,1 0 0,0 1 0,-1-1 0,0-1 0,-3 0 0,-1-1 0,-1 0 104,-1 0 1,-2 0 0,1-1 0,-2-2-1,-1 0 1,1 0-192,-1-1 1,1-1-1,-2 1 72,16-5 0,-1 0 0,-19 3 0,0 1 0,-1-1-20,14-3 0,-2-1 0,0 1 0,-1 1-133,-2 0 1,1 1 0,-2-2 0,-1 1 210,-5 3 1,-1-1-84,-1 0 1,-1 1 27,-6 1 0,-2 0 0,29-4-1220,-5 3 882,-4 2 0,-13 1-1433,-2 0 1344,-7 0 0,-5 8 583,-7 0-865,-7 5 1488,-7-3 0,-10 5-1174,-3 1 761,-7-1 1,-8-4 0,-6-2 0</inkml:trace>
  <inkml:trace contextRef="#ctx0" brushRef="#br0">13796 7481 8139,'7'-5'341,"-3"-3"691,-3 3 305,-1-5-445,0 3-497,-5 1 0,-2 1-73,-4 5 0,-4 0-205,0 0 1,-6 5 81,2 3 0,-1 2-150,1 1 1,-3 1 5,3-1 1,3 4 4,1 1 0,2-1-70,1-4 1,6 1 79,2-1 0,4 0 189,4 1 0,7-1-97,9 1 0,7-1 114,8 1 0,-1-1-122,4 0 1,-4 1 10,-3-1 0,-1 1-70,-7-1 0,-3 1-152,-8-1 1,-6 0 28,-2 1 0,-9-1 87,-7 1 0,-5-5-434,-10 1 1,2-2 160,-6 2 1,2-3-282,-1-5 0,-3 0 175,2 0 1,2 0-421,-2 0 1,10-1-677,-2-3 563,8-3 1,0-4 23,7 0 1,8-1-387,8 1 1215,7-1 0,8-4 0,6-2 0</inkml:trace>
  <inkml:trace contextRef="#ctx0" brushRef="#br0">14002 7515 8139,'-5'-6'0,"4"-1"0,-3 3 1071,3 3-191,1-4 1427,0 5 1,1 5-1777,3 3 1,-3-2-149,3 2 0,-3-1-307,-1 5 0,1 0 124,3 4 1,-3-4-155,3 4 1,-3-2-148,-1 1 0,4-3-295,0 4 1,1-4-545,-1 0 0,-3-1 455,3 1 1,-1-5-326,0 1 0,0-6 278,4 2 0,-3-2 151,4-2 1,-4 0 124,3 0 1,-3-2 1,4-2 205,-1-2 1,3-5 166,-2-1 0,2 2 183,-2 2 1,-2-2-209,2 3 0,-2 0 88,2 0 1,2 3 119,-2-4-259,2 6 0,1-7 13,1 5 0,-1-4 0,0 5 1,-3-5 40,0 4 0,-5-3-8,5 3 0,-4-4 161,3 4 411,-4-4 207,7 1-237,-9-4-270,5-1 0,-6 5 265,0-1-47,0 6-159,0-9 34,0 10-101,0-4-22,0 0-315,0 4 185,0-4-1140,0 5 651,0 5 224,0-4 1,0 5-217,0-2 234,0-3 0,1 5-289,3-6 163,-3 0-1,4 0 158,0 0 3,-4 0 133,4 0 1,-3-4-101,1 0 1,-1-1 343,1 1-217,-1 3 94,-2-9-117,0 8 152,0-8-6,0 9 291,0-4 1,0 15-388,0 5 0,1 2-188,3 2 1,-3-4 91,3 4 0,1 0-392,-1 4 0,3 0 193,-3 0 0,4-2-194,-4-2 0,1 1-783,-1-4 212,-3-1 0,8-4-2031,-6 1 2150,1-6 0,-2-1-1383,1-5 2150,-1-5 0,8-6 0,-4-7 0</inkml:trace>
  <inkml:trace contextRef="#ctx0" brushRef="#br0">14584 7504 8729,'0'-7'2989,"-5"-3"-2503,4 9 0,-4-3 340,5 8-646,0-3 1,0 10 27,0 1 1,0 1 46,0 6 1,0-4-30,0 4 0,4-4 14,0 4 1,5-5-263,-2 1 1,5-1 110,3 1 0,1-6-292,3 3 0,3-8-64,-3-1 1,-1-1-92,1-2 0,-5-5-44,1-3 1,-4-2 167,-3-2 0,-3-4-44,-5-3 1,-1 1 78,-3-1 1,-4 1-291,-7-1 0,-3-1 115,-5 5 1,1 0-336,-1 3 1,1 2 133,3 2 0,-1-1-652,5 6 1227,-1-1 0,10 4 0,1 5 0,5 1 0</inkml:trace>
  <inkml:trace contextRef="#ctx0" brushRef="#br0">14893 7526 9549,'0'-6'3265,"5"1"-3153,-4 5-1,8 5 225,-5 3 111,5 2-267,-8 6 0,9-2-225,-2 5 1,-2-4 143,2 5 0,-4-3-634,3 2 0,-4-2 358,0-6 1,3 1-1052,-3-1 729,1-5 179,1 0 0,-3-8-111,1-2 1,-1-6 237,-2-5 23,0-10 0,-2 6 434,-1-8 0,1-1-177,-2 1 1,3-3 528,1 3 1,0 4-309,0 4 1,1 5 587,3-1 0,3 4-362,4 3 1,2-1 54,2 6 1,-2-1-168,2 4 0,-4 5-305,-3 2 1,-3 4-129,-5 0 1,0 4 130,0 0 0,-1 4-139,-3-3 0,-2 0 55,-6-1 1,1-2-209,-1 2 1,5-1 68,-1 2 1,6-8-115,-2 4 0,2-3-83,2 2 90,0 1 1,7-2-11,4-3 1,6-2 101,6-5 1,1 0-416,2 0 0,0 0 164,4 0 1,-4-1-488,0-3 1,-2 2 288,-1-6 0,-4 1-394,0-5 1,-5 5 283,1-1 1,-3-4 262,-5-3 1,2 0 413,-5 4 0,5-1 0,-8-4 0,4-2 0</inkml:trace>
  <inkml:trace contextRef="#ctx0" brushRef="#br0">15384 7481 8139,'6'-7'0,"3"1"598,-5 2 421,0 3-331,-4-4 1,4 6 32,-1 3 1,2 2-259,-1 6 1,-1 3-21,4 0-263,-4 5 1,7-2 89,-2 5 1,-2 0-16,2 0 1,-2-4 0,2 0 0,-2-4 14,-2 4 1,-3-5 210,3 1-481,-3-7 0,4-3 0,2-5 0</inkml:trace>
  <inkml:trace contextRef="#ctx0" brushRef="#br0">15270 7515 8139,'11'0'0,"1"0"0,-1 0 61,0 0-334,1-5 2775,-1 4-1615,6-4 1,0 5 38,6 0-453,0 0-146,0-6 0,4 5-401,-1-3 91,-4 3 1,-2-3-1542,-5 0 1,1 1 355,-5 3 1168,0 0 0,1-5 0,-1-2 0</inkml:trace>
  <inkml:trace contextRef="#ctx0" brushRef="#br0">16206 7446 8139,'7'-5'408,"3"4"1184,-9-9-219,9 9-476,-9-4-290,4 5 1,-5 1-180,0 3 1,-1 2-46,-3 5 1,3 2-86,-3 2 1,-1-1-40,1 5 0,1-1-114,3 1 0,0 3-166,0-3 1,0-2 40,0 3 1,5-7-167,2 3 0,7-4-464,2 0 1,8-2 319,-2-2 1,8-3-695,-4-5 0,2-2 422,-1-1 1,-4-4-343,0-4 0,-2-1 39,-6 1 0,1-2 865,-5-2 0,0-3 0,1-5 0</inkml:trace>
  <inkml:trace contextRef="#ctx0" brushRef="#br0">16572 7526 8139,'-8'0'-14,"0"0"-261,6-5 1506,-3 4 1,5-5 242,0 2-1042,0 3 0,1-4-138,3 5 0,-2-2 201,6-2-389,-5 3 0,3-4 405,-2 5-502,-3 0 1,8 1 78,-5 3 1,0-1-382,-4 4 0,0-3 167,0 4 1,1-1-375,3 5 1,-3-1-468,3 1 290,-3-1 0,3 0-378,0 1-488,-1-1 965,2 1 0,-2-2-118,5-3 696,-6-1 0,8-1 0,-3 1 0</inkml:trace>
  <inkml:trace contextRef="#ctx0" brushRef="#br0">16777 7549 8139,'7'7'923,"3"-2"76,-9-5-586,9 5 0,-7-4 68,4 3-231,-4 2 0,3-5 136,-2 3-339,-3-3 0,6-1 82,-4 0-310,-1 0-106,3 0 219,-5 0 0,0-5 189,0-2 0,0-1-74,0-3 0,-1 2 226,-3-6 1,1 2-44,-4 2 1,4-5 95,-1 1 0,3 0 9,1 3 1,0 1 15,0 0 1,1 0-280,3 4 1,-1-3 152,4 2 0,2 2-568,6-2 1,-2 6 212,2-2 0,2-1-965,-2 1 0,0 0 47,-3 4 0,-5-4-1735,1 0 1183,-1 1 1600,0 3 0,-2 0 0,-5 0 0</inkml:trace>
  <inkml:trace contextRef="#ctx0" brushRef="#br0">16789 7504 8139,'11'0'1021,"-3"0"-568,-1 0 1,1 3-78,3 1 0,2 0-95,2-4 0,3 0-260,5 0 0,4 0-251,-1 0 1,6-4-332,-2 0 1,-2-3 20,-1 3 0,-3-4 540,-1 4 0,0-4 0,0 1 0</inkml:trace>
  <inkml:trace contextRef="#ctx0" brushRef="#br0">17188 7504 8139,'0'6'460,"-1"-1"224,-3-5-203,3 0-198,-4 0 100,5 0 0,0-5-334,0-3 0,0-2 146,0-1 1,0-5-40,0 1 0,0-1 117,0 0 0,0 4-63,0-3 1,0 2-25,0 1 1,1 1-47,3 0 0,1-1-129,3 1 1,2 4 29,-2 4 0,2-2-227,1 1 1,1 0-568,-1 4 1,0 0 396,1 0 1,-5 0-2119,1 0 1024,0 0 1450,-2 0 0,-1 0 0,-5 0 0</inkml:trace>
  <inkml:trace contextRef="#ctx0" brushRef="#br0">17154 7401 8139,'8'0'948,"-1"0"0,-3 0-512,4 0 1,-1 0-49,5 0 0,3 4-587,0-1 170,1 1 0,-5-4-337,0 0 0,1 4-1707,-1 0 2073,1 0 0,-6 1 0,-1 1 0</inkml:trace>
  <inkml:trace contextRef="#ctx0" brushRef="#br0">17154 7549 8139,'12'0'262,"-1"0"0,0 0-105,1 0 0,3 4 938,0 0 1,6 0-444,-2-4 1,6 0-237,2 0 1,-1 0-534,-3 0 0,-5 0-465,-3 0 1,-2 0-72,-2 0 0,-3 0-2003,-1 0 2656,-4 0 0,7-5 0,-3-2 0</inkml:trace>
  <inkml:trace contextRef="#ctx0" brushRef="#br0">18228 7172 8139,'0'-6'735,"0"0"-442,0 2 0,-2 3 116,-1-3 0,-4 2-83,-4 2 1,-2 0-44,-2 0 0,-3 2-71,-5 2 1,4-2 29,0 6 0,1-1-290,-1 5 1,4-1 115,8 1 0,2-1-228,5 0 0,2 1 98,6-1 0,6 4-105,12 1 1,5-1 76,7-4 0,-3 1-8,3-1 0,-8 1 74,-8-1 1,-1 0 53,-10 1 1,2-5 108,-9 1 1,-9-2-124,-7 2 1,-12 1-5,-3-5 1,-4 0 21,-4-4 0,1 0-396,0 0 1,1 0 167,2 0 1,0-6-471,4-1 1,2 1 26,6-2 0,3 4-233,9-4 1,2 5 869,5-5 0,10 0 0,3-3 0</inkml:trace>
  <inkml:trace contextRef="#ctx0" brushRef="#br0">18410 7309 8139,'-6'0'0,"1"0"6288,5 0-5993,5 5 0,-2 1-108,4 1 0,-4 8 68,1 1 1,1 0-181,-2 3 1,1 1-87,-4 7 1,2-2-239,1 6 1,-1-6-898,1 2 1,-1-3 587,-2-1 1,0-2-2550,0-2 1644,0-2 1463,0-11 0,-5-1 0,-2-5 0</inkml:trace>
  <inkml:trace contextRef="#ctx0" brushRef="#br0">18365 7241 8139,'11'0'441,"1"0"1,0-4 638,4 0 0,-3 0-150,7 4 0,-1 2-376,3 1 1,1 4-50,0 4 0,-5 1-201,-3-1 0,-4 4-279,-3 1 1,-3 0 91,-5-1 1,-10 2-407,-5 2 1,-6-3-102,-1-4 1,-5 3-495,0 0 0,1-3-375,3-5 0,1-4 539,3 1 0,-1-3-13,5-1 1,3 0 277,5 0 0,5-5 455,2-3 0,11-7 0,6-3 0</inkml:trace>
  <inkml:trace contextRef="#ctx0" brushRef="#br0">18730 7321 8139,'7'5'0,"-1"-3"35,-2 6 1,-3-4 156,3 3 0,1-3 852,-1 4-261,-1-6-120,-3 9-171,0-5-277,0 5 1,0-3-232,0 0 259,0-6-567,-5 8 250,4-9-494,-9 5 265,9-6 110,-4-6 1,5-4 154,0-5 0,0-1-11,0 0 0,0 2 314,0-5 0,3 2-87,1-2 0,1-3 265,-1 3 1,-3 2-143,3 2 0,3 3 355,0 0 1,0 1-216,0-1 0,1 2 137,3 3 1,1 1-91,-1 6 0,0 6-207,1 1 1,1 5-59,2 3 0,-3 3 47,4 4 1,-4 5-333,0 0 1,-1-1 120,1-3 0,-2 0-843,-3 0 1,2-2 416,-5-2 0,0-2-1331,-4-6 0,-1 0 183,-3-4 1,-3 2-1251,-4-5 2765,0 0 0,-1-9 0,1-2 0</inkml:trace>
  <inkml:trace contextRef="#ctx0" brushRef="#br0">18742 7309 8139,'7'0'340,"1"0"1,-1-3-137,5-1 1,4 0 1090,3 4 0,3 0-553,1 0 0,3 0 42,1 0 1,5 0-269,-2 0 0,-2 4-204,-1 0 0,-8 4-357,-4 0 1,2 2 119,-2 2 0,-4-5-545,-3 1 1,-6-1 325,2 5-707,-2-1 207,-2 1-1192,0-6 1219,-6-1 0,5-10 178,-3-3 0,3-2 417,1-1 0,0-2-70,0-2 1,0-2 198,0-2 0,0-1-80,0 5 0,1-4 241,3 4 0,3-1-77,4 5 1,0 0 26,1-1 0,3 5 170,0-1 0,6 5 282,-2 0 1,1 3 190,-1 3 0,1 4-332,-5 4 1,4 2-98,-3 2 1,-2-1-178,-7 5 1,3 0-287,-2 4 53,-3 0 0,1-4-1083,-2 0 637,-2-5 360,3 2 0,-5 0-956,0-1 390,0-5-2161,0 0 1055,0-9 508,0 4 1,0-6 1227,0-3 0,-5-2 0,-2-5 0</inkml:trace>
  <inkml:trace contextRef="#ctx0" brushRef="#br0">19598 7538 8139,'0'11'1154,"5"1"-689,-3-1 1,1 0-114,-6 1-264,1-1 1,-8 1-79,3-1 1,0-3-572,0-1 561,-1 1 0,-3 3 0,-1 1 0</inkml:trace>
  <inkml:trace contextRef="#ctx0" brushRef="#br0">13728 8166 8139,'7'0'-182,"1"0"260,-5 0 0,3 0 729,-2 0-86,-3-5 94,4 4-17,-5-5-287,0 6-112,-5 0 0,-1 0-91,-6 0 0,1 0-63,-1 0 1,1 0-6,0 0 1,-1 0-194,1 0 1,-6 2 65,-2 2 1,1 1-70,-1 2 0,4 3-147,-4-2 0,4-2 105,-4 2 0,5 0-24,-1 3 1,2 0 12,2 1 1,4-1-99,3 1 1,4-1 152,4 1 1,4-2 62,7-3 0,8 3-52,7-2 1,3-2-1,2 2 1,-2-4-41,-3 3 1,2-3 38,-6 4 1,0-4-154,-7 3 1,-3-3 191,-4 4-185,-6-1 0,-3 5 103,-11-1 1,-1-1-151,-10-2 0,-1 2-8,-7-2 1,3 1-222,-3-2 1,3 2-169,2-5 1,-1 0 202,0-4 1,1 0-394,3 0 1,3 0 246,4 0 1,2-5-288,3-3 1,1-2 287,6-2 0,11-3 476,4 0 0,5-10 0,3 0 0</inkml:trace>
  <inkml:trace contextRef="#ctx0" brushRef="#br0">13888 8212 9663,'0'-7'1759,"0"2"1,1 5-805,3 0-168,-3 0-306,4 0-176,0 0 1,-3 5-36,1 3 1,-1 2-189,-2 1 1,3 5 104,1-1 1,0 5-352,-4-1 1,0 2-206,0-2 0,0 2-398,0-2 1,0-1-269,0 1 0,4-5-60,0 1-165,-1-7 291,3-3 336,0-5 0,0-6 185,-2-6 0,1-1 310,-1-6 1,4 5 26,-5-1 0,5-1 193,-4 0 0,3 1 244,-3 4 1,5 1-258,-1 2 1,1-2 365,-2 2 1,3 3-210,-2 1 0,2-1-3,2 2 1,-1-5 71,0 4-231,1 0 1,-1 0 114,1 1-225,-6-1 179,4-1 277,-9 4-271,10-10 542,-10 5-407,4-5 1,-5 3 282,0 0 98,0 6 337,0-8-431,0 8 70,0-8 52,0 9 252,0-4-33,0 5-391,0-5-496,0 4 108,0-5-621,0 6 222,5 0 468,-4 0-165,4-5 27,-5 4 175,0-4 24,5 5 0,-3 5-162,1 3 0,0 2-24,1 1 1,-3 6-162,3 2 0,1-1 112,-1 1 1,0 0-469,-4 4 0,3-4 204,1 0 1,4-2-845,-4 2 1,1-2 4,-2-6 1,0 1-262,5-1 0,-5-4 113,5-4 1,-2-3-246,2-3 1478,2-4 0,2-9 0,5-2 0</inkml:trace>
  <inkml:trace contextRef="#ctx0" brushRef="#br0">14436 8223 8139,'-8'0'2929,"1"0"-2111,4 0 1,-3 0-519,2 0 1,3 1 90,-3 3-158,3 2 0,1 6 165,0-1 0,0 1-214,0-1-4,0 1 1,1-1-80,3 0 0,2 1-194,6-1 1,-1-1-370,0-2 1,5 1 292,-1-5 0,5-1-385,-1-3 1,-1 0 266,1 0 0,-1-3-82,1-1 0,-3-6-17,-4-2 0,-6 1 66,-2-4 0,-3-2 164,-1 2 0,-5 0-8,-3 3 1,-7-3-8,-4 0 1,-2 0-10,-2 3 0,0 5-305,0-1 0,2 4-228,1-3 97,-1 4 1,8-2 615,-2 5 0,7-5 0,3 4 0,5-5 0</inkml:trace>
  <inkml:trace contextRef="#ctx0" brushRef="#br0">14767 8189 8139,'7'-7'3573,"3"2"-2852,-9 5-373,4 0 1,-1 5 65,0 3 1,1 2-255,-1 2 0,-3 0 80,3 4 1,-3-3-288,-1 7 0,4-3 96,-1 2 1,1-1-794,-4-3 0,0-2 403,0 2 0,0-6-1533,0-1 1160,5-6 0,-3 2 11,1-8 0,3-3 816,-3-9 1,2 2-152,-1-5 1,-3-1 69,3-7 0,1 3-116,-1-2 0,4 5 672,-4 2 0,4 4 44,0-4 0,2 5 218,2-1 1,3 6-298,0 1 0,4 6 787,-4-2-1255,6 3 1,-9 6 50,4 3 0,-9 2-153,-3 1 0,-3 4 93,-1 1 1,-5 0-35,-2-1 0,-4-2-105,0 2 1,-3-2-92,3-2 1,-3 1 33,6-1 1,-1 1-131,2-1 230,1 0 31,6-4 1,2 2-14,2-6 0,3 1 2,8-4 0,3 0-3,5 0 1,0 0 23,0 0 0,3-1-14,1-3 0,0 2-97,-5-6 0,-2 4 150,-1-3 1,-2 3-1973,2-4 1912,-2 1 0,-1-5 0,2 1 0</inkml:trace>
  <inkml:trace contextRef="#ctx0" brushRef="#br0">15395 8132 14187,'5'6'919,"-2"4"-460,5-2-219,-6 2-268,8 6 74,-3-3 0,-1 7-71,-2-4 1,1 3-399,-1-4 0,-1 4-236,-3-4 1,0 0-786,0-3 0,0-1-1409,0 1 2853,0-6 0,-5-1 0,-1-5 0</inkml:trace>
  <inkml:trace contextRef="#ctx0" brushRef="#br0">15270 8143 8139,'11'0'854,"1"0"1,-1 0 275,0 0 1,2 0-459,2 0 1,3-4-268,5 0 0,5 1-125,2 3 1,2-2 194,-2-1 0,2 1-112,-5-1 1,-6 1-124,-5 2 1,-4 0-1314,0 0 0,-5 0 1073,1 0 0,-5-5 0,2-1 0</inkml:trace>
  <inkml:trace contextRef="#ctx0" brushRef="#br0">13774 8840 8139,'1'-10'0,"3"2"1322,-3-2 19,4 3-152,-5-4-741,0 5 301,0 1-363,0 5 0,-5 0 132,-3 0-60,-2 0-168,-1 0 0,-1 5 70,1 2-97,-1 3-83,1 2 1,-4 1 180,0 2-170,-1-2 4,0 8 1,3-3 157,-2 5-173,2 0 1,2-1-184,-1 1 57,1 5 1,5-4 159,2 3-1073,3-3 629,1-1 0,1-2 110,3-2-1300,2-2 934,5-6 0,2-3-24,2 0 1,2-6-211,2 2 1,2-4-1491,-2-4 1490,3-2 0,-4-7 720,-3-2 0,3-3 0,0-5 0</inkml:trace>
  <inkml:trace contextRef="#ctx0" brushRef="#br0">13911 8885 13613,'0'7'1556,"5"-2"-1078,-4 0-298,4-4 1,-5 9-89,0-2 0,0 2 114,0 2 0,1 0-409,3 3 195,-3-2 0,4 9 132,-5-3-1345,0-3 872,0 6 0,2-4-1312,2 4 1111,-3-4 0,5-1-122,-2-6 1,-3-3-382,3-1 95,2-4 605,-4 2 1,4-10-184,-2-3 494,-3-7-139,4 2 1,-5-8 534,0 2-238,0 2-193,0-4 1,1 8 753,3-2-490,-3 2 1,6 2 842,-3-1-685,2 1 0,2 3 81,-1 1 156,1 4-318,8-2 1,-3 5 400,2 0-286,3 0-83,-5 0 0,7 0 120,-5 0-682,0 0 276,2 0 1,-4 0-628,2 0 352,-2 0-500,-2 0 496,0-5 131,1-1 1,-6-6-77,-2 1 1,-3-1-70,-1 1 259,0-1-72,0 1 0,0 0-105,0-1 731,0 6-250,0-4 952,0 3-415,0-4 510,0 5-522,0 0 1355,0 6-2085,0 6 116,0 0-44,0 0 0,0 4 219,0-2-192,0 2-1,0 2-95,0 4 80,0 2 0,4 5-112,0 0 0,3-1-224,-3 1 0,4 0-423,-4 0-201,5 0 550,-8 0 0,8-1-610,-5 1 373,4-5-135,-6-1 0,7-10-557,-6 1 1,2-6 394,-1 2-1334,-2-8 940,3-2 1180,0-5 0,-4-11 0,4-2 0</inkml:trace>
  <inkml:trace contextRef="#ctx0" brushRef="#br0">14527 8885 12340,'8'8'919,"0"0"0,-5 1-558,5 6-254,-5-3 73,7 10 1,-5-8-282,2 5 110,-2-5 1,1 8-865,-5-10 658,4 5 0,-5-6 111,0 1-1051,0-6 289,0-1 74,0-5 303,-5 0 0,2-9 83,-4-2 0,0-7 95,0 3 1,-3-7 798,2-1-302,3 0-261,-5-4 1331,8 4-884,-8 5 0,9-2-22,-3 4 796,3 1-693,1-1 1,5 4 98,3 1 0,2 1 112,1 6 1,2-4 41,2 4-280,-2 1-264,8 3 1,-3 0-19,5 0 78,0 0 61,0 0-780,-1 0 434,1 0 1,-4 1-373,0 3 1,-5-3-652,2 3 0,-5-2 510,-3 2-2511,2-3 793,-9 4 2276,4-5 0,-10 0 0,-1 0 0</inkml:trace>
  <inkml:trace contextRef="#ctx0" brushRef="#br0">14562 8943 8139,'16'0'916,"-3"0"-601,3 0 0,5 0 86,1 0 1183,4 0-984,-3 0 0,-1 0-874,1 0 74,0 0 212,-5 0-2482,4-6 1185,-10 5 570,0-4 715,-7 5 0,0-5 0,1-1 0</inkml:trace>
  <inkml:trace contextRef="#ctx0" brushRef="#br0">14619 9102 8139,'11'0'2584,"1"4"-1844,-1 0 1,4 0 475,0-4-544,11 0-245,-7 0-576,9 0 183,-5 0 1,-1-4 228,1 0-1872,0-5 1192,0 8 1,-5-9-61,-3 2 1,-2 2 476,-2-2 0,0-4 0,1-6 0</inkml:trace>
  <inkml:trace contextRef="#ctx0" brushRef="#br0">15110 8897 13615,'0'11'1292,"0"1"-1112,0-1 1,0 6 24,0 2 96,-5-3-61,3 6-722,-3-5 436,0 1 1,0 3 135,-2-6-1625,2 0 1093,-1-4 0,4-3 183,-6 0-1291,6-6 337,-3 3-48,5-10 884,0-6 0,0-3-220,0-5 743,5 0-253,-4-4 130,9-5 0,-7 3 2,4-6 1,-3 6-280,4-2 1757,-6 3-1037,8 1 0,-3 4 277,4 0 1,-3 5 675,-1-1 1,1 6-540,3 1 171,1 6-617,-1-3 0,1 10 494,-1 2-484,6 4-151,-5 0 0,5 7-41,-6 5 1,5 0 167,-1 3-418,0 3 58,-4-5 1,1 4 300,-1-5-1421,1 0 798,-1 0 0,-1-2-2844,-2-1 1562,-3-4 897,-5-5 1,0-3-2887,0 0 3533,0-6 0,-10 3 0,-3-5 0</inkml:trace>
  <inkml:trace contextRef="#ctx0" brushRef="#br0">15098 9034 9672,'12'-5'2110,"4"4"-1426,-3-5 0,12 1 50,-2-2-493,8 2-61,-2-5 1,1 3-1306,1-4 563,-6 4 363,3-3-2339,-5 4 1701,-5 0 1,2-3 179,-5 5 1,4-4 656,-4 5 0,1-6 0,-5 2 0</inkml:trace>
  <inkml:trace contextRef="#ctx0" brushRef="#br0">15521 8885 9464,'0'-6'2782,"0"1"-1999,0 5-169,0 5-102,5 1-166,-4 6 0,8-1-83,-5 1-22,5 4-61,-8-3 0,8 7-423,-5-5 151,5 6-6,-8-9 1,8 5-114,-5-6 0,1 2 147,-1 2-1997,-3-7 675,4 7-250,-5-9-560,0 1 1081,0-2 711,0-15 404,0 2 0,-4-10 0,0 3 0,0-3 0,4-8 0,0-1 0,0 0 0,0 1 0,0-1 0,0 0-60,0 10 1,4-4 447,0 6 1,6 0 619,2 3 1,0 6 1250,7 2-1529,-5 3 0,8 1 131,-3 0 340,-3 5-480,6 1-240,-9 11 29,3-4-180,-9 8 0,1-7 61,-4 5-395,0-5 62,-9 8 1,-3-8 301,-7 5-1085,2-5 584,-8 2 1,3-6-1988,-5-2 1115,6 2 567,-5-9 0,9 4-2262,-2-5 1321,2 0 574,2 0 813,5-5 0,-5-1 0,5-5 0</inkml:trace>
  <inkml:trace contextRef="#ctx0" brushRef="#br0">16777 7949 8139,'-11'-6'413,"-1"1"193,1 5 1,-4 1 652,0 3 1,-6 2-592,2 5 1,-2 6-238,-2 2 1,-4 4-40,0 3 0,1 4-152,3 4 1,5-4-1,3 1 1,4-2 29,3 1 1,3 1 20,5-8 0,6 1-316,6-9 1,5-4-337,10-3 0,4-5 57,7 0 0,2-3-327,6-3 0,-4-4 197,0-4 0,-6-2 145,3-2 0,-9 1-224,-3-5 1,-10 0 66,-5-4 0,-2 1 336,-6 3 0,-6-1 58,-5 5 0,-8 1 174,-4 6 1,-8-1 100,-3 6 0,-7 0 15,-1 7-346,-6-3-739,9 9 669,-9-3 1,13 5 11,1 4 1,6-4-249,4 3 1,5-6-224,8-1 1,4-2-1431,11 2 2067,4-3 0,21-10 0,3-1 0</inkml:trace>
  <inkml:trace contextRef="#ctx0" brushRef="#br0">17120 8166 8139,'-8'0'-259,"1"0"0,3 0 74,-4 0 1,4 0 1835,-3 0-541,-1 0-978,-3 0 70,-1 0-248,1-5 1,0-5 126,-1-6 1,4-8 122,1 2 0,1-5 318,-2 0 1,-1 7-123,5-3 0,0 3 172,4-3 1,2 5-139,1 3 1,4 6 86,4 1 0,4 6-192,1-2 1,5 3-312,2 1 1,0 1 22,4 3 0,-3-2-136,-1 6 1,-1-4-1050,1 3 0,-5-3 609,-3 4 0,-2-4-3344,-2 3 3879,-4-4 0,-2 7 0,-5-4 0</inkml:trace>
  <inkml:trace contextRef="#ctx0" brushRef="#br0">16960 8075 8139,'13'1'2387,"2"3"-1555,-2-3 1,9 4-130,1-5 1,5 0 55,6 0-697,1 0 0,-1 0-193,0 0 0,-8 0-336,-4 0 0,-6 0-1686,-1 0 2153,-7 0 0,-3-5 0,-5-1 0</inkml:trace>
  <inkml:trace contextRef="#ctx0" brushRef="#br0">17006 8234 8139,'0'12'1160,"0"-6"1,5 1-343,2-4 291,9-1-657,1 3 0,11-5 234,3 0-595,2 0 89,1-5 1,0 3-69,1-1 1,-6 0-178,-3-1 0,-2 3-1027,-1-3 849,-5 3 0,-1-3-137,-6 0 0,0-1-563,1 1 0,-1 3 426,1-3 1,-1-1 65,1 1 0,-5 1 534,1 3 1,-6-2-37,2-1 70,-3 1 258,-1-3 1,0 4-12,0-3-42,0 3 21,0-9-127,0 3-119,0-4 1,-1-1-107,-3 1 68,3 0 0,-4-1 64,5 1 262,0-1-186,0 1 1,1 0 96,3-1 1,2 1 315,6-1 0,4 5 900,3-1-715,3 6-406,6-4 1,1 6 80,5 0 0,-3 7-81,-1 4-325,-4 1 27,1 4 1,-9 1-22,-3 2 0,-2-2-229,-1 2 1,-6-1-162,-2 1 1,-3-2-472,-1-6 1,0 1-1474,0-1 710,0-5-1775,-5 5 1603,-1-10 1724,-1 4 0,-3-15 0,4-3 0</inkml:trace>
  <inkml:trace contextRef="#ctx0" brushRef="#br0">18068 8189 7566,'6'0'0,"-1"0"0</inkml:trace>
  <inkml:trace contextRef="#ctx0" brushRef="#br0">18902 7903 8139,'-12'0'1922,"1"0"-1783,4 0 1,2 2 221,5 1 404,0-1-388,0 8 0,0-4 48,0 6-245,5-1 1,2 4-85,4 0 1,1 6-202,-1-2 0,2 2-436,2 2 1,-2-4 364,2 0 1,-3-5-878,0 1 1,-2-1 482,-2 2 0,-3-8-705,-5 4 1275,0-8 0,0 1 0,0-5 0</inkml:trace>
  <inkml:trace contextRef="#ctx0" brushRef="#br0">18605 7949 8139,'6'0'843,"4"-5"-610,-4 4 0,11-4 5,2 5 1898,3 0-1333,5 0 0,8 0-300,7 0 1,6 0-237,1 0 0,1 3-684,-5 1-17,1 0 403,-10 1 1,0-4-7,-9 3 75,-5 2 0,-5-4-170,-1 1 0,-7 3 30,2-3 31,-7 1 336,1 1 415,-5-3-644,5 8 422,-4-4-261,4 5 1,-5 1-244,0-1 221,5 1-186,-3-1 0,3 1-260,-5-1 0,0 0-251,0 1 220,0-1-843,0 1 307,0-1 322,0-5-1149,0-1-2170,0-5 3835,-5 0 0,3-5 0,-3-1 0</inkml:trace>
  <inkml:trace contextRef="#ctx0" brushRef="#br0">19404 8075 8139,'0'6'807,"0"4"-415,0-9 1,0 6-124,0-4-201,0-1 173,5 3-812,-4 0 382,4-4 191,-5 4-457,6-5 166,-5 0 287,4 0 127,0 0-74,-4 0 1,6-4 187,-4 1-159,-1-6 1,3 1 115,-5-7 0,4 2 342,-1-2 1,6 2 261,-1 2 1,2-1-8,1 1-349,1 0 219,-1-1-347,1 6 0,0-3 136,4 5-484,-4 0 227,5 4 1,-6 4-50,1 0-150,-1 10 184,0-6 1,0 9-389,-4-1 189,3-4 0,-7 5-860,5-6 641,-6 1 0,3-1 13,-5 0-631,0 1 242,0-6-162,0-1-57,0-5 274,0-5 394,0-1 0,4-9-209,0-1 346,5 1-276,-8 4 85,9-6 615,-9 5-292,9-5-156,-3 6 1026,4-1-687,1 6 0,-1-3 139,1 5 1,-1 0 351,0 4 1,1 4-216,-1 0-37,1 5-245,-1-3 0,-1 7-204,-2 2-12,2-2-123,-4 3 0,2-4-58,0-1 1,-6 1 236,2-1-1864,2 0 613,-5 1 563,5-1-1738,-6-4 1444,5 3 1,-3-9 860,6 3 0,-1-3 0,5-1 0</inkml:trace>
  <inkml:trace contextRef="#ctx0" brushRef="#br0">20032 8017 8575,'0'7'2674,"0"-2"-1797,0 0-493,0 1 0,4 6-511,0-1 124,5-5 61,-8 5 1,5-6-624,-2 2 251,-3 3-507,10-3 607,-10-1 0,8 1-4,-6-4-199,1-1-89,-4 3 232,0-5 350,0-5 1,0-2 148,0-4-130,-5-1-58,4-4 1,-8-2 649,5-5-324,0 0-97,-1 1 328,4-1-298,-4 0 0,5 4 187,0 0 5,0 5-215,5-3 1,-2 6 46,4 0 0,2 0-31,6 4 0,-2-2-177,2 5 1,2 0-197,-2 4 0,2 4-257,-2 0 228,-3 5 1,0-8-1346,-2 9 992,-4-3 1,1 0 27,-3 1-1990,2-6 1106,-5 8 1322,4-8 0,-10 8 0,-1-4 0</inkml:trace>
  <inkml:trace contextRef="#ctx0" brushRef="#br0">20009 8006 8139,'7'11'1553,"3"-4"0,-4 2-902,6-6 1,0 3-315,4-3 1,0-1-246,3 1 0,3 0-221,-3 1 0,-2-3-1156,2 3-1608,-5-3 2893,-2-1 0,-2 0 0,-4 0 0</inkml:trace>
  <inkml:trace contextRef="#ctx0" brushRef="#br0">20044 8154 8917,'6'7'1523,"4"-2"1,-4-1-787,6 0-223,4-1-228,2 2 1,5-3-180,0 1-121,0 4 209,-6-6 1,4 4-1630,-6-5 730,0 0 441,-3 0 263,-6 0 0,4 0 0,-4 0 0</inkml:trace>
  <inkml:trace contextRef="#ctx0" brushRef="#br0">13728 9696 8231,'6'0'0,"1"0"0,-4 0 0,-1 0 0,3 0 0,0 0 2010,-4 0-993,4 0-131,0 0-479,-4 0-33,10 0-123,-10 0-373,9 0 289,-9 0-532,4 0 218,-5 0 163,0-5 30,0-1-3,-5 0 1,-1-3 588,-5 5-356,-6-5 1,3 8 161,-5-3 0,0 3 86,-4 1-384,-5 0 556,4 5-269,-4 1 0,2 11 147,-1 2-535,5 2 59,1 2 0,8 4 95,-2-1-112,2 6 0,7-8-507,2 3 222,8 2 191,2-10 1,12 6-879,5-9 1,5-2 470,6-7 1,5 2-1107,3-5 0,1-2 674,-1-5 1,1-1-168,-5-8 0,4 2 36,-4-9 737,6 0 1,-9-9 0,4-1 0</inkml:trace>
  <inkml:trace contextRef="#ctx0" brushRef="#br0">14093 9719 8231,'-7'0'0,"-1"0"393,1 0 1,-1-1 615,0-3 0,1 3 812,-5-3-1243,6 3 0,-4 6 40,2 2 1,-1 5 167,2 3-536,-4-2 277,10 8-340,-9-3 1,9 5 186,-3 0-334,3 0 11,6-1 0,-1 1-58,7 0 0,-1-5-309,9-3 1,0-2-451,4-2 467,0-4 1,4-2-868,-1-5-81,1 0 680,-4-10 1,-2 1-594,-2-10 766,-2-6 0,-7 1-229,-2-2 867,-3-3-223,-5-1 1,-7 1-257,-4 3 617,-6 1-376,-5 3 0,-6 0 429,-3 3-297,3 2 1,-5 11-345,3 2 197,2 3 1,0 2 31,5 3-1091,5 2 694,2 6 0,6-1-146,2 1-856,3-1 1376,5-4 0,10 3 0,3-4 0</inkml:trace>
  <inkml:trace contextRef="#ctx0" brushRef="#br0">14356 9776 8231,'6'0'3847,"-1"0"-1786,-5 0-2004,6 0 33,-5 0 1,4 2 346,-5 1-423,0-1 173,0 8 1,0-4 186,0 6-690,0-6 322,0 4 0,0-4-1315,0 6 711,0-1 221,-5 1-1138,4-1 940,-10 0 1,10-3-90,-3 0-515,-2-6 684,5 8 0,-6-8-311,4 1 331,1-1 0,-3-2 475,5 0 0,0-5 0,0-2 0,0 1 0,0-4 0,0 3 0,0-4 0,0 0 0,0-1 0,0 5 0,0-1 619,0 0-414,0 2 1,0-4 663,0 2 0,0 2-351,0-2 1,4 4 463,0-3-581,0 4 0,-4-3 1231,0 2-818,5 3-359,-4-4 1,9 5 167,-2 0 1,-2 1 63,2 3-118,4-3-262,1 9 0,5-3 148,-3 4-408,3 1 171,0-1 1,3 0-783,-2 1 344,3-1 47,1 1 1,-2-2-160,-2-3 0,2 0 244,-6-3-2106,0-3 1428,-4 4 1,1-6-146,-1-3-1214,-4 3 1351,3-10 1,-9 4-71,3-8-298,-3 2 872,-1-4 1,0 2 269,0 0 0,0-5 0,0 6 0,0-5 0,-4 5 0,0-2 68,1 9 1,-1 0 86,0 4-169,-5 1 2094,8-3-1353,-9 5 0,8 5 160,-1 3 609,1 2-939,2 2 0,0 0 318,0 3-556,0-2 1,0 5-147,0-3 1,0-2 100,0 2-24,5-2-1156,-3-2 747,3 1 1,-1-1 131,-1 0-907,1 1 229,-4-6 286,5-1-2164,-3-5 989,3 0 1594,0 0 0,1 0 0,5 0 0</inkml:trace>
  <inkml:trace contextRef="#ctx0" brushRef="#br0">14893 9719 8738,'6'0'3124,"-1"0"-1871,-5-5-526,5 4-127,-3-4-412,8 10 1,-5 1-97,2 6 96,4-6 1,-9 8-403,6-3 198,-6 3 0,7-2 148,-5-1-1750,0 6 1167,-4-5 1,0 5-351,0-6 0,0-3-1971,0-1 2772,0 1 0,-10-2 0,-3-1 0</inkml:trace>
  <inkml:trace contextRef="#ctx0" brushRef="#br0">14744 9719 8247,'12'-5'1335,"-6"4"1,6-6-517,-1 4 0,2 1-63,6-1 168,0 1-494,9-3 0,1 4 199,5-3-120,-5 3-192,4 1 1,-9 1 5,3 3 1,0-1-80,-5 4 1,3 1-146,-10 3-34,0-4 1,-7 3-221,-1-3 132,1 3 0,-2 2 29,-2-1 1,-3 1-151,-1-1 0,0 1 74,0-1-953,0-5 268,0 4 286,0-3-447,-5-1 98,4-1 173,-4-5 250,5 0 94,-5 0 1,4-5-77,-3-2 93,-3-4 260,6-5-68,-4 3 0,5-7-51,0 5 0,1-4 148,3 3 0,-1 1 504,4 4-254,-4-1-173,7 1 0,-4-1 1376,6 1-992,4 5 1,-3-1 1306,2 4-1155,3 1 1,-5-3 218,2 5-575,-2 5-42,-2 2 0,-1 4 157,-2 0-636,-3 1 256,-5 4 0,0-3 29,0 2 19,0 3 1,-1-5-23,-3 2 0,1 1-356,-4 0 0,3-1-581,-4-4 637,6 1 1,-3-1-47,5 1 146,0-6 109,5 4-355,1-9 222,5 4 1,2-5-645,2 0 1,-1-3 334,5-1 1,-3-5-594,3 1 669,-5 3 1,7-5-704,-2 3 1,-2-4 85,-2 0 631,3 0-429,-6-1 849,5-4 0,-1 3 0,2-4 0</inkml:trace>
  <inkml:trace contextRef="#ctx0" brushRef="#br0">15589 9685 8247,'-1'6'-2006,"-3"-2"1544,3-3 3377,-4 4-944,0-3-975,4 3 199,-4 0-197,5-4-14,0 9-504,0-3 126,0 4-129,5 0-163,1 1-241,5-1 0,1 1-112,-1-1 1,2-3 300,2-1-371,-2-4 139,3 2 1,0-5-143,-1 0 1,0 0-456,-3 0 1,-1-4-449,0 0 546,1-10 179,-6 7 0,-1-11-550,-5 3 401,0 2 27,0-8 0,-5 7-232,-2-5 1,-5 5-12,-3-2-59,-3 4 375,0-5 0,-2 8-44,5-2 1,-4 6-89,4-3 1,-1 6 470,5-2 0,-1 3 0,1-5 0,0 0 0</inkml:trace>
  <inkml:trace contextRef="#ctx0" brushRef="#br0">15829 9673 8247,'12'7'893,"-1"-3"-447,6-3-223,-5-1 1862,5 0-1324,-11 0 1,4 0 74,-2 0-101,-3 0-388,0 0 0,-5 1 135,0 3-403,0 2 141,0 6 0,0-1-215,0 1 60,0-1 30,0 0 1,0 5 1,0-1-17,0 0-240,0-3 0,0-1-270,0 0 1,1-3 115,3 0 1,6-6-169,6 2 0,-1-3-10,-4-1-391,6 0 508,-5-5 1,5-1-796,-6-6 1,2 2 522,2 3 1,-6-4-1049,3 4 1695,-4-3 0,4-2 0,-1 1 0</inkml:trace>
  <inkml:trace contextRef="#ctx0" brushRef="#br0">16903 9445 8247,'0'-8'-234,"0"1"234,0-1 0,0 1 0,0-1 1182,-5 5-263,4-7-103,-10 9-504,5-4 1,-5 5 52,-1 0 1,-3 1 258,0 3-394,-6 2 1,4 7 161,-6 2 0,0 4 17,0 8 118,0-3-339,0 9 1,6-8 127,1 6 1,4-2-33,0 2 1,6 0-103,2-4-125,8 0 163,2-10 0,15 2-389,2-7 143,7-3-438,4-9-406,2 0 648,8 0 0,-8-2 57,2-1-630,-8-4 507,-2-9 1,-10 3-86,-3-2-235,-7-3 285,-3 0 1,-6-1-364,-3 0 515,-8 5-75,-5-2 0,-10 4-442,0 1 487,-4 5 1,6 1-434,-1 5 282,-3 0 0,4 0 195,-1 0 0,7 5-481,4 2 0,2 0-60,1 0 698,6-4 0,1 7 0,5-4 0</inkml:trace>
  <inkml:trace contextRef="#ctx0" brushRef="#br0">17108 9685 8247,'0'6'524,"0"4"-147,0-8 62,0 3-204,0-5-204,-5-5 31,4 3 0,-5-9 221,2 0 119,-2-1-195,-1-9 7,-3 3 1,4-5 82,-6 0 1,2 0-201,3 0 634,-4 6-363,10-5 1,-4 9 239,5-2 113,0-3-356,5 11 0,3-7 400,7 10-561,3-5 0,6 8-32,3-3 1,-3 3-159,2 1 1,-2 0-805,-1 0 1,0 0 505,0 0 0,-5 1-2008,-3 3 710,-7-3-131,2 4 1,-9 0 1712,-1-3 0,-11 3 0,-7-5 0</inkml:trace>
  <inkml:trace contextRef="#ctx0" brushRef="#br0">17040 9525 8247,'5'6'0,"-2"1"0,4-4 2350,1-1-1525,3 3 0,2-1 61,2-1-397,3 1-166,5-4 0,3 0 86,1 0-1253,5 0 690,-8 0 0,0 0-932,-5 0 646,-5 0 184,2 0-2521,-4-5 2777,-6 4 0,-1-9 0,-5 3 0</inkml:trace>
  <inkml:trace contextRef="#ctx0" brushRef="#br0">17051 9696 8247,'12'7'144,"-1"-2"-45,1-5 0,4 4 2464,3-1-1102,8 1-914,2-4 0,4 0-387,-3 0-89,3 0 0,-8 0-756,2 0 545,-4 0 1,-1-4-549,-3 1 1,-4-6-2013,-7 1 2700,2-2 0,-4-2 0,6 1 0</inkml:trace>
  <inkml:trace contextRef="#ctx0" brushRef="#br0">17463 9685 8247,'-7'0'-2155,"2"0"4149,5 0-1301,-5 0-684,4 0 210,-4 0 1,5-5 22,0-3 1,0-2-1,0-1 1,0-2-29,0-2 23,0 2 22,5-3 0,0 0 224,2 1 1,4 0-71,-4 3 1,5-2 164,3 3 0,1-2-70,3 10-72,3-6-124,-4 7 0,5-1 65,-1 6-304,-4 4 26,4 4 1,-10 2 102,4 2-133,1 3 0,-8 1 308,3 0-803,-8 0 336,1-1 116,-5 3-1381,0-8 930,0 3 0,0-4 19,0-1-1503,0-4 476,0-2-284,-5 0-170,3-4 1887,-8-1 0,4-11 0,-6-7 0</inkml:trace>
  <inkml:trace contextRef="#ctx0" brushRef="#br0">17851 9514 8247,'0'6'2034,"-5"-1"-1308,3 0 0,-3-2 81,5 4-53,0 1-362,0 3 1,4 1-169,0-1-282,5 1 309,-8-1-1028,9 0 660,-8 1 0,6-5-512,-4 1-34,5 0 0,-6 2-164,4-3-242,-4-2 123,2-5 472,-5 0 1,0-5 474,0-2 1,-5 2-64,-2-11 0,-3 9 805,3-8-439,-3-3 62,3 0 0,-4-1 279,-1 0 0,6 1-207,2-1 497,-2-2-543,5 8 0,-4-4 27,5 6 1,1 0 70,3-1 0,3 5 307,8-1-467,-2 5 1,9-3-117,-3 2 37,2 3 64,2-4-274,5 5 1,-5 0-159,0 0 1,0 0 346,-4 0-1388,-3 0 814,1 0 1,-6 4 79,0 0-1812,-4-1 478,-2 2-444,-5-3 1108,0 8 333,-5-9 601,-2 4 0,-9 0 0,-2 2 0</inkml:trace>
  <inkml:trace contextRef="#ctx0" brushRef="#br0">17862 9536 8247,'13'4'0,"2"0"1768,-2 0-1126,8-4 1,-3 0 98,5 0 22,5 5-351,-4-4 0,7 4-706,-9-5 146,4 5 200,-14-3-882,5 3 595,-11-5 206,-1 0 29,-5 0 0,-10 5 0,-3 1 0</inkml:trace>
  <inkml:trace contextRef="#ctx0" brushRef="#br0">17805 9696 8247,'6'0'413,"5"4"51,-4 0 1,3 0-156,2-4 1085,-1 0-818,6 0 1,2 0-287,7 0-217,-1 0 1,8 0 303,-3 0-1523,3 0 615,1 0 43,-5-5-1976,-1-2 1171,-5 1 1293,0-4 0,0-2 0,0-5 0</inkml:trace>
  <inkml:trace contextRef="#ctx0" brushRef="#br0">18456 9434 13180,'0'11'1495,"5"0"-1158,-4 1 1,10 4 138,-4 3-544,3 3 168,2 1 1,-1 3-352,1 1 229,-6 0-553,4 1 0,-7-8-1603,4 3 1692,-4-3 293,2-2-2465,-5-2 1232,0-9 1426,0-2 0,-5 0 0,-2 1 0</inkml:trace>
  <inkml:trace contextRef="#ctx0" brushRef="#br0">18171 9479 8247,'11'0'0,"0"0"0,5-3 2147,-1-1-1367,0 0 1,5 4 1245,3 0-1099,8 0-339,3 0-155,7 5 1,4-2 194,1 4 0,3-3 21,1 4-1054,-6-1 593,-4 5 1,-7-5 14,-3 1-426,-7-1 197,-1 0-362,-10 3 324,5-4-41,-11 6 0,0-1 170,-2 1 0,-2-5-290,1 1-229,-1-1-76,-2 5-89,0-1-192,0 1 390,0-1-926,0 0 262,0-4-804,0-2 951,0-5-489,5 0 1427,-4 0 0,9-5 0,-4-2 0</inkml:trace>
  <inkml:trace contextRef="#ctx0" brushRef="#br0">19027 9468 11707,'-6'0'1676,"1"5"0,1 1-905,0 6-520,-5 4 0,8-3-269,-4 3 103,5 1 1,0-3 291,0 5-966,0-5 441,0 2 273,5 1-1706,1-4 1086,6 3 0,-1-6-1766,1-2 1045,4-3 537,-3-5 1,5 0-117,-3 0 0,-1-5 795,5-3 0,-5-7 0,2-3 0</inkml:trace>
  <inkml:trace contextRef="#ctx0" brushRef="#br0">18707 9308 8247,'0'-11'486,"-5"4"1,4 1-472,-3 2 2755,3 3-787,1-4-1523,0 5 1,5 4-1138,3-1 479,-3 1 174,5 1-1531,-9-3-975,9 3 2530,-8 0 0,8-4 0,-4 4 0</inkml:trace>
  <inkml:trace contextRef="#ctx0" brushRef="#br0">19404 9411 8417,'-1'-10'-425,"-3"2"-168,3-2 276,-9 9 0,7-6 2472,-5 3-878,1 3-512,-5-4-100,-4 5-322,3 0 1,-5 0 199,3 0-533,-3 0 58,1 0 0,0 5 309,6 3-663,-1-3 285,6 5 0,1-4-51,5 6 12,5 4 126,1-3 1,11 5 184,2-3-189,7 3-444,-1 0 430,8 3 3,-9-8 1,4 7 42,-6-5 1,0 4 8,-3-3 0,-2-1 60,-6-4-315,-5 1 109,-1-6 0,-6 4-285,-3-2 632,-7-3-403,-7 0 0,-6-5-1013,-3 0 492,3-5 189,-4-2 1,6-3-232,-1 3 0,0-3-61,0 2-1125,0-2 1828,5-2 0,2 1 0,4 0 0</inkml:trace>
  <inkml:trace contextRef="#ctx0" brushRef="#br0">13454 10496 9237,'0'-7'2585,"0"2"-789,0 5-1307,0 5 0,0 6 68,0 4-305,0 5-64,5-2 1,-4 5 29,3 0-140,-3-1 0,3 3 47,0 1-271,0-2 199,-4 4 62,5-5-759,-4-5 268,4 3 43,-5-8-281,5 4 335,-4-11-193,4-11 211,-5-8 1,-1-10-469,-3 0 402,3-4 229,-4-3 1,1-4 349,0 0 1,-3 3-375,3 1 1089,0-1-690,4 2 0,0 1 129,0 6 1,0 4 356,0 3 1,5 3 318,3 4-671,2 3 0,3 5 242,2 0-489,-2 0 87,8 5-192,-8-3 1,7 7-132,-5-6 1,4 6 382,-3-1-1670,4-3 975,-7 0 0,3-1-340,-4 0 1,-5 0-2133,1-4-338,-6 0 2222,3 0 0,-6 0 972,-3 0 0,-2 0 0,-5 0 0</inkml:trace>
  <inkml:trace contextRef="#ctx0" brushRef="#br0">13397 10621 8247,'11'0'0,"1"0"0,4 0 0,3 0 2610,3 0-1704,6 0 0,1 0-589,5 0-239,-5 0 39,4 0 1,-9-1-2349,3-3 1466,-8 3 1,-3-5-1422,-4 2 2186,-6 3 0,-1-15 0,-5 4 0</inkml:trace>
  <inkml:trace contextRef="#ctx0" brushRef="#br0">13465 10770 8247,'5'6'2803,"2"-1"-2360,4 0 1,2-2 1089,2 5-768,-2-6-257,13 3-498,-7-5 73,9 5 1,-4-4 325,3 3-1747,-3-2 1030,-1-8 0,-3 4 288,-5-6-2498,1 1 1746,0-10 1,-3 5 771,2-4 0,-2-1 0,-2-1 0</inkml:trace>
  <inkml:trace contextRef="#ctx0" brushRef="#br0">13899 10644 8247,'-6'7'897,"-4"3"0,8-8-692,-1 6 0,-2 0 203,1 3 339,0 0 1,-1 1-184,4-1-595,-4 1 79,5-1 0,0-3-436,0-1 257,0-4 284,0 2-1023,5-5 661,-4 0 0,8-5-405,-5-3 420,-1-2 0,1-3-199,0-2-4,5 2 293,-8-8 0,4 7 10,-5-5 1,0 0 337,0-4 0,0 0 836,0 0-528,0 0-334,0 6 0,0-4 1465,0 6-1078,5 0 0,-2 4 1173,4-1-1252,1 6 1,7 1-76,0 5 0,2 6-74,-2 5-178,-2 6 1,8 6 31,-1 0 0,-3 3-395,2 1 165,-5 0 1,7-3 271,-6 2-2035,0-2 1238,-4-1 1,-3-2-2456,0-6 949,-6 0 839,3-4-1025,-5-4 1414,-5-2 0,-2-6 802,-9-3 0,-1-8 0,-6-5 0</inkml:trace>
  <inkml:trace contextRef="#ctx0" brushRef="#br0">13911 10690 8247,'6'0'751,"4"0"-250,-4 0-71,6 0 1,3 0 289,0 0-446,6-5 1,-4 2-651,6-4 1,0-1 320,0-3 1,1-1-1060,3 1 0,-3-1 644,2 1 0,-3-4 470,-4 0 0,3-6 0,-4 3 0</inkml:trace>
  <inkml:trace contextRef="#ctx0" brushRef="#br0">14310 10462 9200,'-7'0'1518,"-1"0"-315,1 0-717,-5 0 0,4 5 302,1 2-422,-1 8 0,-2-1-249,2 5 1,3-3 89,5 3 0,0-2-92,0 2 1,3 3 79,5-3 1,0 1-474,11-1 0,-3 2 268,3-6 1,-5 0-1358,1-3 919,-2-1 0,-3-3-734,-3-1 309,4-4 490,-10 2 0,3-5-14,-8 0 0,-3-5 51,-4-3 1,-4-2 93,0-1 0,-4-1-198,3 1 1,-3 3 100,4 1 1,-4 0 348,4 0 0,-6-9 0,4 4 0</inkml:trace>
  <inkml:trace contextRef="#ctx0" brushRef="#br0">14493 10541 8247,'0'-11'2360,"0"0"-1555,0 4-71,5 2-357,-4 0 330,4 4 11,1-4-18,-5 5 0,5 4 109,-2-1-536,-3 6 0,6-2 221,-4 4 0,0 0-32,5 1-387,-1-1 113,0 1 1,3-1-341,-3 1 118,3-1 1,6 0-172,-1 1 0,1-2 231,0-2 1,-2 0-1008,5-4 1,-2 0 443,2-4 1,2-1-527,-6-3 0,4-4 359,-4-7 0,0 1 270,-3-5 1,-2 4 245,-2-4 1,1 1 221,-6-1 0,1 1 63,-4 3 1,0 6 724,0-2-420,0 7 1,0 1-195,0 11 1,0 1 864,0 10 0,0 5-387,0 7 1,0-2-27,0 1 1,0 1-233,0 3 0,0 0-331,0 0 1,0-1-98,0-2 1,0-3-299,0-5 1,0-2-654,0-2 425,0-2 347,0-11-2733,0-1 1763,0-5 0,0-5 1149,0-3 0,0-7 0,0-2 0</inkml:trace>
  <inkml:trace contextRef="#ctx0" brushRef="#br0">15692 10382 8247,'0'-7'30,"0"2"818,0 0 92,0 4 1,0-6 161,0 4-387,0 1-40,0-3 0,0 5-431,0 5 70,0 2-63,5 9-181,-3-3 0,8 7-115,-3-5 0,0 6 366,0-2-1243,1 2 664,3 2 1,-3 0-194,0 0 0,-5-2-466,5-2 1,-5 2-437,0-6 351,-1 0-69,-2-3 1,-5-6 1070,-3-2 0,-7-3 0,-3-1 0</inkml:trace>
  <inkml:trace contextRef="#ctx0" brushRef="#br0">15452 10416 8247,'8'0'1235,"0"0"-740,-1-5 1,5 3 313,-1-1 145,6-4-546,5 6 0,8-4 232,4 5 126,5 0-354,2-5 1,8 4-94,1-3-131,-6 3 1,-6 2-303,-7 3 149,-3 2 1,-7 2 86,-2-1 0,-6 0-75,-5 0 1,-6 3 392,2-2-814,-3 2 291,-1 2 1,0 0-111,0 3 0,0-2-33,0 2 1,0 2 234,0-2-35,0 0 33,5 2 0,5-8 7,6 2 1,8-3-107,-1-1 1,3-2-182,1-5 1,-3 0 127,3 0 1,1-5-84,-2-2 0,0-7-8,-7-1 0,-4-2-176,-8 2 0,-1-2 8,-6-2 267,0-2 0,-6 4 24,-1-2 135,-13-2-191,1 8 93,-14-9 1,3 13 101,-4-2 0,0 7-195,0 0-11,-1 3 109,1 1 1,5 1-84,2 3 0,3 1-134,1 3 0,9 2-998,3-2 579,7-3 210,4 5-641,6-9 1138,11 4 0,6-5 0,6 0 0</inkml:trace>
  <inkml:trace contextRef="#ctx0" brushRef="#br0">17051 10324 8399,'-5'-6'2988,"4"-4"-2137,-4 9-437,5-4 64,0 5 57,0 5-204,0 1 0,0 5 46,0 1-360,0-1 203,0 1 0,0 3 157,0 0-552,0 0 203,5-3 1,-4-1-498,3 1 266,2-1 193,-4 1 1,4-6-826,-2-2 573,-3 2 1,5-5-312,-2 3 385,-2-3 0,3-6-186,-5-2 255,0-3-4,0-2 1,0-4 183,0-3 1,-2-3 315,-1-1 0,0 2 769,-5 2-556,6-3-372,-3 9 0,1-7 833,0 5-441,0 5 240,4-1-233,-5 10 1,4-3-215,-3 8 0,4 3-74,4 4 1,-1 5 47,4 3-255,1 3 82,3-4 1,2 3 203,2-2-570,-2-2 195,3-1 0,0-4-1090,-1-1 645,5-4 198,-2-2-1385,0-5 1048,3 0 1,-8-5-90,2-3-149,-2-7 412,-2 2 1,-1-9-1,-2 3 1,-3 2 274,-5-2 1,4 3-307,0-3 864,-1 5-424,-3-2 1,0 8 957,0 1-588,0 4-110,0-2 521,0 5 0,4 1-350,0 3 146,0 3-286,1 4 1,-3 4-28,6 0 1,-4 6-76,4-2 0,-5 0-138,5 4 135,-6-8-56,9 11 0,-10-8-466,3 5 227,2 0-319,-5 0 0,8-5-492,-5-3 1,1-3-676,-1 0-1146,-3-6 1710,9-1-1422,-8-5 1085,8-5 1336,-9-1 0,9-11 0,-3 0 0</inkml:trace>
  <inkml:trace contextRef="#ctx0" brushRef="#br0">17577 10370 8247,'-5'6'1857,"3"0"-1391,-8-1-496,4-4 77,0 9 1,-1-5 329,3 3 317,3 2-363,-4-4 1,5 2 140,0-1-948,0 1 431,0-2-824,0 5 489,0-10 226,0 4-594,0-5 0,0-5 453,0-3 1,0-2 75,0-1 465,0-1-202,0-4 0,0 2-144,0-5 1285,0 5-768,0-8 0,0 8 71,0-5 986,0 5-904,0-2 1,4 4 1084,0 1-897,-1-6-253,3 10 212,0-8-354,0 13 0,4-7-14,-2 6 1,2-1-90,2 4 0,3 1 117,0 3-380,0 2 95,2 11 1,-3-3-415,5 5 223,-5 0 156,2-1 1,-3 2-1378,2-5 680,-2 5 216,3-7-1500,-9 9 496,3-10 506,-9 5-1144,9-6 1310,-9 1 1,3-5-75,-8 1-263,-2-6 358,-10 4 735,3-6 0,-14 0 0,3 0 0</inkml:trace>
  <inkml:trace contextRef="#ctx0" brushRef="#br0">17577 10324 8247,'11'-5'547,"1"4"-211,-1-9 0,0 9 103,1-3 740,4 3-701,-3-4 0,9 3 247,-3-2-20,2 3-315,2 1 0,4 4 277,-1 0-238,-4 5-241,-1-3 1,-7 2 130,5-1-68,-5 1 0,3 3-497,-11 1 263,4-6 1,-7 4 266,5-2-1450,-6-3 847,3 5 1,-1-7 92,0 4-1836,0-4 632,-4 2 311,0-5 0,0-5 1,0-2-1</inkml:trace>
  <inkml:trace contextRef="#ctx0" brushRef="#br0">18079 10347 8247,'7'0'250,"-2"0"1,-4 0 1435,3 0-1040,-3 0 1,5 0-250,-2 0 11,-3 5 1,4 2-1210,1 4 436,-5-5 65,4 5-78,-5-5-259,5 5 363,-4-4-107,4 3-184,-5-9 289,0 4-23,0-5 371,0-5 1,0-1-301,0-6 693,5 1-305,-3 0 1,7-5-28,-6 1 658,6 0-509,-2 3 1,5 1 546,4 0-431,-4 4-137,10-3 1,-4 9 1081,4-3-583,-4 3-254,4 1-191,-5 0-111,1 5 0,3 1-64,-6 6 1,-1 0-206,-7 4 1,2-4 315,-5 3-1398,5-2 826,-8 4 1,4-5-2037,-5 4 1571,0-9 1,0 3-136,0-2-462,0-3 529,0 0 854,0-5 0,0 0 0</inkml:trace>
  <inkml:trace contextRef="#ctx0" brushRef="#br0">18627 10222 8247,'6'11'0,"-5"-3"2370,3-1-1059,-3 1-760,-1-2 0,4 8-314,-1-2-258,1 2 272,1 2-451,-3 2 251,8 0 0,-8 3 213,6-2-1981,-6-2 1203,4-1 1,-5-4 164,3-1-2072,-3 1 2421,4-6 0,-10-1 0,-1-5 0</inkml:trace>
  <inkml:trace contextRef="#ctx0" brushRef="#br0">18468 10290 8247,'11'-5'659,"0"4"-333,1-4 1,0 1 36,4 0 830,1-5-711,6 8 1,5-5 310,3 2-260,2 3-204,1-4 1,-1 5-117,-3 0 39,3 0-33,-8 0 1,1 3-144,-7 1-127,-2 5 302,-6-3-234,1 6 203,-6-1 0,3 4-62,-5 1 0,-1 0-222,-3-1 0,0-2 205,0 2-470,-5 3 149,4-5-17,-9 3 0,5-4 28,-3-1-1058,3-5 527,0 0 325,4-6-977,-4 0 834,5 0 0,1-6-41,3-1 1,-3-3-78,3-2 1,1-4 79,-1-3 593,5-3-82,-8-1 1,5 0 566,-2 1-387,-3-1-155,4 0 0,-1 1 518,0 3-218,5 3-223,-3 4 1608,1 6-1085,3-4 0,-4 9 106,5-3 817,1 3-908,-1 6 0,1 1 283,-1 5-385,1 6-184,-1 1 1,0 5-231,1-1 235,-1 1-126,1 5 1,-1-4-731,1 3 334,-1-3 230,-5-1-786,4-5 561,-3 3 1,3-8-1228,-2 2-149,-3-2 0,-5-6 196,0 1 1383,0-5 0,-5-3 0,-2-7 0</inkml:trace>
  <inkml:trace contextRef="#ctx0" brushRef="#br0">18947 10382 8247,'12'-6'1629,"-1"5"-1190,0-4 512,6 0-564,1 4 1,5-8 228,-1 5-674,6 0 107,2 4 0,0-4 114,0 1 1,-4-1-171,0 4 0,-1-4-1308,-3 0 793,-4 0 336,4 4-1299,-10 0 758,5 0-11,-11 0 67,4 0 313,-8 0 1,4 0-267,-2 0 1243,-3 0-552,4 0 575,0 0 160,-3 0 0,4 4 270,-2 0-420,-3 5-342,4-8 0,-1 9 950,0-2-588,-1 2-147,3 2-123,-5-1-214,4 0 1,-1 1 188,0-1-1096,-1 1 636,2-1 0,-3 1-437,1-1 0,0-1-1869,1-2-309,-3 2 1492,4-9 1206,0 4 0,2-5 0,4 0 0</inkml:trace>
  <inkml:trace contextRef="#ctx0" brushRef="#br0">19381 10096 9702,'-6'0'2481,"1"0"-4832,5 0 130,5 5 2221,-4-4 0,9 10 0,-3-5 0</inkml:trace>
  <inkml:trace contextRef="#ctx0" brushRef="#br0">19553 10382 8247,'0'11'0,"0"0"1243,0-4-286,0 3-481,0-4 0,1 4-159,3-2 0,-2-3-455,6-5 116,-1 0 74,0-10 0,3 2-259,-3-7 229,4-3-63,5 1 170,-3-1 25,3-4 0,-4 10 154,-1-4 613,1 4-608,4 0 0,-3 6-62,2 2 304,-2 3-200,-2 1 1,2 1 320,2 3-425,-7 7-63,7 7 1,-14 5-176,3 0 119,2 0-355,-4 4 0,3-6-288,-5 2 1,0-4-150,0 0 1,0-2-776,0-1 0,0-7 543,0 2 892,0-7 0,0 1 0,0-5 0</inkml:trace>
  <inkml:trace contextRef="#ctx0" brushRef="#br0">13579 11341 7978,'7'-6'-114,"2"-1"984,-6 3 0,3 3-92,-3-3 233,-1 3-128,3 1-190,0 0 413,-4 5-651,4 1 1,-6 11 24,-3 2 0,1 3-54,-4 0 1,-2 5-158,-6 0-18,2 4-133,-3-6 0,4 6-66,1-4 0,4 0 239,4-5-439,1 1 203,2-5 0,2-1 254,1-6-772,4 0 347,14-4 0,0-2-19,9-5-1077,1-5 815,3-2 1,0-9-818,0-3 569,1 2-186,-6-4-1375,-1 8 1426,-5-8 1,-2 8-71,-2-2-676,-2 2 1526,-6 1 0,-5 6 0,-1 1 0</inkml:trace>
  <inkml:trace contextRef="#ctx0" brushRef="#br0">14013 11432 8247,'-6'0'783,"-4"0"1,7 2 1412,-4 1-1033,4-1-456,-2 8-16,5-4-361,0 6 1,0-1 140,0 0-529,5 6 278,2-4 0,3 7 157,-3-5-652,3 0 258,-8-3 325,8-1-1243,-4 1 515,1-6-854,-2-1 673,-5-5 209,5 0 1,-4-5-52,3-3 1,-4-3-93,-4-4 1061,3-3-467,-9 0 0,5-7 25,-3 2 0,-1-4 151,5 1 0,-3 2-111,3-3 933,-5 3-645,8 1 0,-4 4 1009,5 0-901,5 5 1,2 1 170,8 6 1,-1 3 89,5-4-529,1 6-339,2-3 180,1 5 1,0 0 198,0 0-1381,0 0 831,-6 5 0,4-4 3,-6 3 1,0 1-913,-3-1-1682,-6-1 1400,-1 2 327,-5-3-1587,0 3 2709,-5-5 0,-6 5 0,-7 1 0</inkml:trace>
  <inkml:trace contextRef="#ctx0" brushRef="#br0">14013 11421 9019,'5'11'4497,"7"1"-4098,1-6 0,8 3-146,-2-5-267,3 0-117,1 1 0,-1-4-897,1 3 928,0-3 176,-5-1-2477,-2 0 1685,-4 0 1,-2-1 715,-2-3 0,2-2 0,-4-6 0</inkml:trace>
  <inkml:trace contextRef="#ctx0" brushRef="#br0">14128 11558 8247,'0'8'0,"0"-1"862,0 1-27,0-2 339,0 4-537,0-3-328,5 4 0,1-3-24,5-1-206,6-4 15,-4 7 0,8-9-103,-2 3 1,-1-3 275,1-1-2236,0-5 1394,-1-1 0,3-9 575,-2-1 0,3-9 0,1 1 0</inkml:trace>
  <inkml:trace contextRef="#ctx0" brushRef="#br0">14584 11295 8247,'-16'0'0,"-3"0"537,2 0-362,1 0 1,1 0-129,-1 0 1771,1 0-1160,-1 5 1,3 0 94,-2 3-810,2 2 261,2-4 1,3 6 19,0-1-127,6 1 0,-3-1 280,5 1-788,0-1 343,5 0-46,6 6-161,7-4 191,5 3 0,4-4 93,-1-1-54,6 0 73,-3 6 0,-1-4 24,-5 2 152,0-3-82,-11 0 0,5-4-33,-6-1 64,-4 1-94,-2 3 1,-6-4-177,-3-4 239,-3-1-45,-4 3-1268,-6-4 812,5 4 1,-9-9 44,6 0-1456,-5-4 1128,7 1 1,-7 0-138,5-1 799,5-5 0,-1 1 0,5-5 0</inkml:trace>
  <inkml:trace contextRef="#ctx0" brushRef="#br0">14824 11329 9196,'0'-6'1763,"-5"1"-1375,4 5 1,-5 0-119,2 0 1,1 0-226,-4 0 0,3 0 332,-4 0-492,6 0 197,-8 5 0,7 0-316,-5 3 225,6 2 126,-3-4-327,5 6 115,0-1-110,5 1-157,1 4 217,11-3 0,-3 3 143,5-4 0,-2 3 293,2 0 1,2 4-159,-6-4 0,4 2-13,-4-2 0,-1-1-17,-6 5-42,-3-5 1,-5 3 72,0-6-254,0-5-20,-5 5 252,-2-10-1105,-9 9 680,3-9 1,-4 4 16,1-5-1049,4-5 827,-5-1 1,6-2-156,-1 1-503,1-1 1176,-1-3 0,-4-1 0,-2 1 0</inkml:trace>
  <inkml:trace contextRef="#ctx0" brushRef="#br0">15806 11078 8725,'-6'0'3534,"1"0"-2662,5 0-472,0 5-149,0 2 216,0 9-140,0 2 1,1 5 49,3 0-392,2-1 70,1 6 0,3-2 384,-2 4-863,-3 1 401,5-2 1,-9-1-1358,3-5 660,2-1 505,-4-4 0,3-1-1920,-5-6 984,0-5-117,0 0-401,0-6 1669,0-11 0,-11-1 0,-1-11 0</inkml:trace>
  <inkml:trace contextRef="#ctx0" brushRef="#br0">15704 11101 8247,'11'0'0,"1"0"0,-1 0 0,0 0 0,5 0 3040,-1 0-1395,10 0-990,-6 5 1,13 2-187,-5 4 1,-1 0-175,-3 1 0,-5-1-13,-3 1 1,-3 3-32,-5 0 1,-2 0-1,-5-3 1,-9-1 188,-2 1-1650,-8-1 875,1-5 1,-6 3-1603,-3-5 1012,3 0 504,-4-4 1,9-1-1304,0-3 842,5 2 225,-2-8 0,6 8-186,2-6 0,3 1 82,5-5 761,0 1 0,5-1 0,1 1 0</inkml:trace>
  <inkml:trace contextRef="#ctx0" brushRef="#br0">16115 11375 8247,'-7'12'0,"2"-5"1004,5 1-314,0-6-30,0 9 153,0-10-390,0 4-373,0-5 0,0-9 182,0-2-810,0-8 512,0 6 0,0-13 136,0 4-351,0-9 231,-5 7 0,-1-8 429,-5 6-249,4-1 0,-2 2 106,6 2 0,-1-1 377,4 8 1,0 1 9,0 4 0,5 1 79,2 2-242,9 3 346,1 5-394,6 0 0,0 5-23,0 3 1,0 3-86,0 4 0,-1 3-270,1 5 109,0 0-40,0 0 0,-1-1-718,-3 1 494,-3 0 0,-4 0-1096,-1 0 1,-1-4-7,-2 0-355,-3-5 948,-5 2 1,-1-6-276,-3-2-1206,-3 2 929,-4-8 1182,0 3 0,-6-10 0,-1-2 0</inkml:trace>
  <inkml:trace contextRef="#ctx0" brushRef="#br0">16115 11307 8247,'11'-12'1483,"1"1"-910,4-1 1,2 2 265,5 3 659,5-4-889,1 5 1,5-4 234,0 2-1505,-4-2 564,-2 9 1,-3-5-605,-2 2 439,2 3-199,-7-10 0,-4 9-1360,-3-6 1380,-2 6 239,3-8-782,-6 8 548,4-8 0,-9 8-331,3-6 913,2 5-246,-4-2 0,4 5-197,-2 0 1500,-3 0-891,4 0 1,-3 0 615,1 0-375,-1 0-102,3 5 747,0 2-691,1 4 1,0 2 272,-2 2-457,-2-2 0,1 5 54,1-3-382,0-3 96,-4 5 1,4-2 285,0 0-991,-1 1 491,2 0 1,-3-3-1375,2 2 720,-3-2-120,-1-7-190,0 4 630,0-3 143,0-1-1128,0-1 881,0-5 0,-5 0-262,-3 0 823,3-5 0,-5-1 0,4-6 0,-6 1 0,1-6 0,-1-1 0,2-4 0,2-1 0,-2 0 0,9 0 0,-4 2 0,5 2 0,0-2 0,0 6 465,0-5-179,10 7 1,-1-2 340,10 7 0,0-1 576,4 5 1,1 1-332,3 3 469,-3 0-813,9 0 1,-9 5 499,3 2-670,-8 9 0,-4-4 132,-8 3-665,4-2 276,-10 4-62,-1-5-839,-6 5 660,-6-6 0,-4 1-23,-3-1 1,-3-3-236,-1-1 0,0-4 7,0 1-1481,6-3 1072,-5-1 1,9-1-1495,-2-3 1207,3 3 1087,5-10 0,2 0 0,5-7 0</inkml:trace>
  <inkml:trace contextRef="#ctx0" brushRef="#br0">16949 11261 8247,'0'11'812,"0"1"-414,0-1 1,0 1 118,0-1 113,0 0-323,0 1 1,0-1 148,0 1-1172,0-6 475,0-1-500,0-5 413,0-5 242,0-1 0,0-7-963,0-2 525,0-3 248,0-10 29,-6 4 113,0-9 0,-1 5-199,-1-2 857,0 2-409,2 0 1,1 8-53,5-3 1253,0 7-872,0 0 0,1 8 1301,3 1-803,2 4-483,6-2 1,4 5 359,3 0-283,3 5-285,6-4-233,-4 10 53,4-5 1,-7 2 305,-2-1-1427,3 1 574,-9-2 512,3 4-2696,-4-8 1773,-6 8 0,-2-9 887,-8 3 0,-2-3 0,-6-1 0</inkml:trace>
  <inkml:trace contextRef="#ctx0" brushRef="#br0">16914 11215 8112,'8'7'0,"0"-4"1298,-1 4-783,5-6 1,4 4 254,3-5 387,3 0-654,1 5 0,-2-4-1205,-2 3 357,3-2-447,-15-2 0,9 0-2364,-9 0 3156,-2 0 0,0 5 0,-5 1 0</inkml:trace>
  <inkml:trace contextRef="#ctx0" brushRef="#br0">16903 11352 8247,'5'7'1510,"-4"-2"-936,9 0 1,1-4 1169,4 3-875,5 2-449,3-4 0,2 6-82,6-4-343,-1 0 43,-1-4-1418,-1 0 1018,-5 0 1,-5 0 255,-3 0-3232,-2-5 3338,-7-1 0,4-6 0,-3 1 0</inkml:trace>
  <inkml:trace contextRef="#ctx0" brushRef="#br0">17268 11170 9162,'0'7'3196,"0"1"-1595,0-6-1011,0 14 1,0-9-153,0 8-187,5 3-308,-3 0 1,4 1-596,-2 0 611,-3 0-141,4-1 0,-5-2-120,0-4 1,4-5 211,0 1-1023,0-5 661,-4 2 0,3-7-418,1-1 277,0-4 237,-4-9 1,1 2 576,3-5-108,-3 0-185,4-9 1,-1 4 645,0-3-327,5 3-98,-8 1 687,9 5-541,-3 2 1,2 1 21,2-1 1,-2 6 96,6 6 0,-2 3 44,-2 1 0,1 0 181,-1 0 1,-3 6-436,-1 6-211,-4-1 232,2 6 1,-5-5-528,0 4 176,0 1 155,-5 1-739,-1-1 522,-6-6 0,1 4 40,-1 1-474,6-1 380,-4-4 0,5-3-97,-3-1-61,3-4-26,5 7 449,0-9-143,0 4-54,5-5 284,1 0-65,6 0 1,3 0-200,0 0 344,6 0-242,-4 0 1,6 0-40,0 0-558,0 0 377,0 0 0,-4 2 13,0 2-1659,-5-3 884,7 4 1034,-8-5 0,3 0 0,-4 0 0</inkml:trace>
  <inkml:trace contextRef="#ctx0" brushRef="#br0">17782 11135 14497,'7'0'1359,"-1"4"-1036,-2 0 0,-2 5-48,6-2 1,-4 4-157,3 0-28,1 0 17,3 1 0,-3-5-556,0 1 286,-1 0-132,0-2-517,3 4 256,-4-3 113,5-1 1,-3-1 66,0-5 100,-6 0 60,3 0 1,-5-5 55,0-3 0,4 2 120,0-2 0,0 1 663,-4-5-320,0 1-72,5-1 0,-3 2 421,6 3-426,-5-3-1,2 8 255,0-8 30,-4 9-55,9-4-80,-4 5-237,6 0 1,-5 0 198,1 0-423,0 0 80,-2 5 0,3-3 44,-5 6-113,5 0 253,-3-2-523,5 4 236,-4-9 1,3 8 101,-3-5-298,-1 5 49,4-8 154,-4 4-190,5-5 118,1 0 1,-4 0-183,-1 0 20,-4-5 272,2-1 0,-1-2-644,-1 1 274,1-1 30,-4-3-103,0-1-34,0 1 157,0-1-751,0 1 244,0 0 206,0-1-364,0 6 595,5-4 0,-3 7-698,1-5 704,-1 6 447,3-3 0,-3 5 0,6 0 0,-1 0 0,5-5 0,-1 3 0,1-3 0,-1 5 0,1 0 0,-1 0 0,0 0 0,1 0 1253,-1 0-306,-4 0-80,3 5 945,-9-3-1107,9 3 1,-9 0 747,3 3-704,-3-3-398,-1 10 1,0-8 266,0 9-367,0-4 1,0 0-306,0 4 105,0-3 0,0 7 234,0-5-442,6 1 208,0-5 1,7 1 254,2-1-1255,-2 0 621,8-4 1,-4-2-894,2-5 651,2 0 114,-3-5-296,0-2 408,3-4 1,-12-2-190,3-2 396,-4-3-58,-1-5 1,-3 4-215,-8 0 693,-3 0-262,-4 2 1,-5-4 170,-3 6-178,-3 0 0,-1 3 0,-4 6 84,1 2 51,-1 3-111,4-4-626,6 4 360,0-4 1,6 8 68,-1 1-1213,1 0 871,4 1 1,2-2 38,5 4 0,9-3 461,3 4 0,12-6 0,0 3 0</inkml:trace>
  <inkml:trace contextRef="#ctx0" brushRef="#br0">18662 11101 8247,'6'0'1183,"-1"0"863,-5 0-1263,0 5-518,0-4-77,0 10 1,0-5 188,0 5-429,0 1 120,0-1 0,0 4 309,0 1-989,0-1 514,0-4 0,4 1-1060,0-1 615,0 1 141,-4-1-92,0-5-41,0-1 373,0-5 1,0-5-117,0-2 917,0-9-498,0 4 1,0-10 447,0 3-293,5-2-186,-4 3 0,5-2 724,-2 4-424,-3-4-75,9 7 668,-8 2-600,8 1 0,-3 8 81,9-1 1,-4 1 3,4 2 0,-4 2-245,0 1 1,-1 4-127,1 4 0,-5 4-199,1 1 104,-6-1 52,3 1 0,-5-3-466,0 2 209,0 3 99,0-5-613,0 3 470,0-4 0,-3-5-29,-1 1-128,-5 0 181,8-2 1,-8 0-107,5-2 245,0-3-163,4 4 174,0-5 0,7 0-501,4 0 261,0 0 13,11 0-309,-9 5 299,8-3 0,1 4-70,4-2 0,1-3-152,-4 3 0,0-3-35,0-1 0,-4 0-150,0 0 0,-5 0-312,1 0 1009,-2 0 0,-2 0 0,0 0 0</inkml:trace>
  <inkml:trace contextRef="#ctx0" brushRef="#br0">19176 11124 8587,'6'-6'2791,"-1"1"-2113,-5 5-49,0-6-377,0 5-1,5-4 37,-4 0 120,4 4-23,-5-4-209,6 5 1,-5 1 200,3 3-280,2 2-17,-5 6 0,4 0-173,-5 3 34,0-2 0,4 9 195,0-3-722,0 2 313,1 2-130,-4-5 0,8 3-431,-5-1 0,3-3 383,-3 2-714,5-5 707,-8-2 0,9-3-164,-2-6 622,2 1 0,7-4 0,1 0 0</inkml:trace>
  <inkml:trace contextRef="#ctx0" brushRef="#br0">19404 11113 8247,'-6'0'1595,"-4"0"-672,3 5-336,-4-4 745,4 4-775,-3 0 1,4 1 224,-5 6-360,-1-1-149,1 1 1,1 0-75,2 4 1,-1 1-157,5 6 0,0-4-30,4 0-42,0 0 249,5-1 0,7 2-985,7-4 434,3-1 88,0-4-1034,1-4 769,0-2 1,4-2-235,-1 1 1,0 0-469,-7-4 0,1-1 273,-5-3 937,6-2 0,-4-6 0,6 1 0</inkml:trace>
  <inkml:trace contextRef="#ctx0" brushRef="#br0">503 8474 8247,'1'-7'-1446,"3"-1"3425,-3 6-166,4-9-734,0 10 370,-4-4-486,4 0 334,-5 4-816,0 6 1,0 2-61,0 9 1,-5 0-65,-2-1 0,-3 6-12,-2-2 0,1 6-104,-1 2 1,5-1 9,-1-3 1,0 0-205,-3 0 1,5 4 125,2-1 0,3 0-177,1-7 1,0 1-45,0-5 1,8 0-123,4-3 1,8-5 102,3 1 0,4-5-114,3 0 1,7-5-675,-3-2 1,2-5 403,-6 1 0,2-2-1126,-5-1 0,3-2 750,-3-2 0,-5 2-725,-2-2 0,-5 1 124,4-1 1428,0-3 0,4-5 0,0 0 0</inkml:trace>
  <inkml:trace contextRef="#ctx0" brushRef="#br0">1108 8486 8929,'-12'-7'1816,"1"2"-1457,0 5 1,-1 0-78,1 0 1,-1 5 592,1 3 1,-4 3-329,-1 5 1,1-2 301,4 5 1,-3 0-298,2 3 1,-2 1 46,7 0 1,2-1-195,1-3 1,3 2-146,1-2 1,6-2-352,5-2 0,6-3 152,6-5 1,5-2-98,2-5 1,4 0 67,4 0 1,-6-5-723,2-2 1,-3-5 164,-1-3 0,-3 1-354,-8-5 1,-2 1 241,-6-1 0,-5-2-20,-2 1 1,-8 3-14,-3-2 1,-10 3 177,-6-3 1,-1 9-15,-6-1 1,1 3 111,-2 1 0,3 2-132,5 5 0,1 0-686,-1 0 213,5 0 999,7 0 0,11 5 0,6 1 0</inkml:trace>
  <inkml:trace contextRef="#ctx0" brushRef="#br0">1496 8474 8247,'6'2'0,"-2"1"2504,-2-1-1759,-2 3 1,0 0-63,0 2 0,0 0 255,0 0-251,0 1 1,0 3-211,0 1 1,0 0-55,0 4 0,0-4-220,0 4 1,1 0-129,3-1 1,-2 4-593,6-3 1,-4 0 399,3-1 0,-3-2-1303,4 2 0,-6-2-102,2-2-2014,2-4 1956,1-2 1580,-1-5 0,-1 0 0,-5 0 0</inkml:trace>
  <inkml:trace contextRef="#ctx0" brushRef="#br0">1325 8497 8247,'0'-11'437,"5"1"513,3 2-618,2-2 1108,6 9-864,2-5 0,10 3 278,2-1-27,8-5-422,3 8 0,5-8 116,-1 5 106,1-5-121,5 8 0,-11-4-303,-2 5-165,-7 0 1,-8 0 109,0 0 0,-6 4-320,-1-1-126,-9 6 0,-2-2 353,-5 4-59,0 0 300,-5 1-453,-1-1 1,-9 2-25,-1 2 1,0-1 25,1 5 1,2-5 36,-2 1 5,2-2 73,2-2 0,1-3-202,2 0 1,3-1 566,5 0 0,1 2-127,3-6 1,6 1 44,5-4 0,6 4 75,-2 0-247,2 0-202,2 1 187,0 1 0,-4 2-185,0-1 86,-10 1 1,5 3 8,-10 1 0,-1 3-264,-3 0 0,-2 2-61,-6-2 1,-1-2 97,-10 2 0,2-3-234,-2 0 1,-3-1 148,3 1 0,1-6-530,-1-2 0,1-3 318,-1-1 0,4-1-578,7-3 1,0-4 39,4-7 1096,0-3 0,9-4 0,1-1 0</inkml:trace>
  <inkml:trace contextRef="#ctx0" brushRef="#br0">2741 8314 9412,'-6'5'2914,"1"2"-1990,5 4-565,0 1 1,-4 4-76,0 3 1,0 3-47,4 1 1,0 3-114,0 1 1,0 3 72,0-3 1,0 3-705,0-3 0,0-4 385,0-4 1,0-5-1242,0 1 1,0-6 213,0-1 0,-1-6-216,-3 2 1,-2-4 1363,-6-4 0,-4-7 0,-2-7 0</inkml:trace>
  <inkml:trace contextRef="#ctx0" brushRef="#br0">2387 8417 8247,'-6'0'-10,"1"-5"0,6 4 1585,3-3 1,3 3-706,8 1 0,6 0 14,9 0 1,6 0-321,9 0 1,10 0-42,2 0 1,-1 0-442,-3 0 0,-6 0 125,-1 0 1,-7 5-322,-8 2 1,-8 4 146,-8 0 0,-4 0 16,-3 1 0,1-1 10,-6 1 0,1 0-90,-4 4 0,0-2-7,0 5 0,-1-5 160,-3 1 1,3 1-103,-3 0 25,3-1 0,6-4-150,3 1 1,2-6 104,1-2 1,2-3-220,2-1 1,2-5 53,2-3 1,-2-3-442,-1-4 1,-4 1 201,3-5 0,-3 1-49,-4-1 0,-3-3 15,-5 3 1,0-1 129,0 1 1,-9 0 69,-3 7 0,-7-1 95,0 5 0,-2 2 71,-2-2 0,-4 5-76,0 0 1,0 1-301,0 2 0,5 4 178,-4 0 0,9 4-1423,-2-5 831,5 6 862,8-7 0,6 3 0,6-5 0</inkml:trace>
  <inkml:trace contextRef="#ctx0" brushRef="#br0">3895 8223 8247,'6'0'1740,"-1"0"371,-5 0-1677,0 5 0,0 1-58,0 6 1,-1 1-84,-3 2 1,-2 3 105,-6 4 1,1 1-149,-1 0 0,1 0-234,-1 0 1,1 0 123,0-1 0,3 0-187,0-3 0,6-2-271,-2-6 258,3 0 1,2 0-36,3-4 1,2-2 86,6-5 1,4-1 56,3-3 1,6 2-24,2-6 1,4 4 178,-5-3 0,5 4-232,-5-1 1,5 3-156,-5 1 0,1 0-783,-4 0 0,-5 0 474,-3 0 0,-2 0-2471,-2 0 1319,-5 0 1642,5 0 0,-5-5 0,5-1 0</inkml:trace>
  <inkml:trace contextRef="#ctx0" brushRef="#br0">4306 8280 8247,'-8'4'0,"0"0"0,5 3 1308,-5-3 0,5 5-538,0-1 1,0 3-43,-1 4 1,3-1-275,-3 5 0,3-1 62,1 1 1,0 3-261,0-3 0,0 1-345,0-1 1,0 1-130,0-4 1,0-5 335,0-3-777,0-6 0,1 3 313,3-5 0,-3-5-815,3-2 1,1-9 448,-1-3 0,1-2 179,-1-2 1,-3-4 367,3 1 1,-3-2 304,-1 1 1,0 3 555,0-3 1,-1 2-463,-3-2 0,3 8 303,-3 0 0,3 5 246,1 3 1284,0-1-1420,0 6 1,5 1 157,3 5 1,3 0-360,4 0 1,-1 5-214,5 3 0,0-2-731,4 2 0,0-5 382,0 5 1,-4-5-1076,0 0 1,-5-1 634,1-2 1,-6 0-1745,-2 0 774,1 0 1526,-2 0 0,0-11 0,-6-1 0</inkml:trace>
  <inkml:trace contextRef="#ctx0" brushRef="#br0">4249 8337 8247,'11'0'-36,"0"0"-94,1 0 0,1 0 1470,2 0 1,3 0-512,4 0 1,5 0-906,0 0 1,-1 0 57,-3 0 1,0 0-831,0 0 0,-5 0-514,-3 0 11,-2 0 1351,-7 0 0,-1 0 0,-5 0 0</inkml:trace>
  <inkml:trace contextRef="#ctx0" brushRef="#br0">4317 8497 10113,'12'5'1422,"3"-2"-775,0 4 1,5-3-396,-1 4 1,7-6-302,0 2 0,1 1-878,-4-1 555,0 0 327,0-4 0,-6-1-657,-2-3 0,-1-3 309,2-4 393,-4 0 0,10-6 0,-4-1 0</inkml:trace>
  <inkml:trace contextRef="#ctx0" brushRef="#br0">4820 8349 9796,'-7'1'1994,"3"3"1,3-2-954,1 6-653,0-1 1,0 9-233,0-1 1,0 0 110,0-3 0,-1 3-202,-3 0 1,3 2-137,-3-2 0,3-6-542,1 2-548,0-2 861,0-3 1,0-2-420,0-8 1,5-3 290,2-9 1,4-1 337,0-6 0,0-4-104,1 1 0,-5-6 286,1 1 0,0 0 280,3 0 0,-3-1 340,-1 6 1,0 3 400,0 4 0,2 9 185,-5-2-629,5 9 1,-4 3-187,3 7 1,0 8-31,-4 4 0,1 3-132,-1 1 0,-1 0-249,4 0 1,-3-1-17,4 1 1,-6 0-127,2 0 1,1-4-1078,-1 0 0,1-5 60,-1 1-2390,-3-2 2463,9-2 1,-7-4-2044,4-4 1732,-4-1 1325,-3-2 0,-6-5 0,-6-2 0</inkml:trace>
  <inkml:trace contextRef="#ctx0" brushRef="#br0">4671 8429 8247,'5'-11'906,"3"4"1,7-3 20,4 2 0,4 3-341,4 1 0,3-1-243,8 1 1,5-3-93,3 3 0,1 0-178,-9 4 1,-5-4 149,-6 0 1,-3 1-633,-1 3 0,-6 0 287,-1 0 0,-4 0 266,0 0 1,-5 0-11,1 0 0,-4 1-305,3 3 1,-4-2-313,1 6 1,1-1-129,-1 5 1,-1-1-173,-3 1 0,0-1-90,0 1 0,4-1 2536,0 0-705,0 1-506,-4-1-369,0-4 0,1-2-49,3-5 0,-3-3 3,3-4 0,2-2 6,2-10 0,-2 3 2,2-3 0,-4-3-35,3-5 0,1-1-64,3 1 0,1 4 623,-1 1 1,4 0 132,1 7 1,-1 0-415,-4 3 0,1 6-88,-1 2 1,0 4-325,1 4 1,-2-2 95,-2 6 1,1 0-692,-6 3 0,5 0-10,-4 1-719,5-1 0,-7-1 360,6-2 0,-4-3 1088,3-5 0,1 0 0,3 0 0</inkml:trace>
  <inkml:trace contextRef="#ctx0" brushRef="#br0">5699 8246 8247,'0'11'0,"0"-3"411,0 0 1,0-1 655,0 5 0,-4 3-241,0 0-500,1 5 0,1-7-127,-1 2 0,1 2-136,-2-2 0,-1 0-316,2-3 0,-1-1 283,4 0-770,0-4 595,0-2 1,0-6-277,0-3 0,4-4 157,-1-7 1,6 1 76,-1-5 0,2 0 168,1-4 0,1 1 196,-1 3 1,1-1 516,-1 5 1,4 0-362,1 3 1,0 1 560,-1-1 1,2 6-352,2 2 1,1 3-21,-5 1 1,2 5-152,-2 3 0,-6 6-84,2 1 0,-3 5 89,0-1-254,-3 3-31,0 1 1,-4-1-550,3 1 0,-3-1 361,-1-3 1,0 1-1202,0-5 1,-4 1-52,0-5-1813,1-5 2044,3 0 0,1-6 1117,3 0 0,-3-6 0,4 0 0</inkml:trace>
  <inkml:trace contextRef="#ctx0" brushRef="#br0">514 9377 8269,'6'0'-22,"1"0"416,-4 0-138,-1 0 283,3 0 237,-5 0 14,5 0 256,-4 0-245,4-6 108,-5 5 26,0-4 331,0 5-727,0-5-161,0 4 55,0-4 1660,0 5-1908,0 5-11,0-4-8,0 4-96,0 0 0,0-2-157,0 4 298,-5-4-97,4 7 0,-4-7-25,5 4 1,-1-3 53,-3 4 1,2-5 42,-1 5-84,1 0 0,2 3 59,0 0-130,0 1 43,0-1 0,0 1-24,0-1 0,0 2 54,0 2 1,0-1-132,0 5 1,0-5 105,0 1 0,5 2-57,3-2 1,2 4 44,2-4 1,0 0 6,4-3 0,3-2-62,7-2 1,0-3-4,4-5 0,-3 0-307,3 0 1,-1-5 99,2-3 1,-5-2-92,-7-2 0,2-3 45,-6 0 1,-1-4 22,-6 4 0,-2-4 68,-2 3 0,-3 0 101,3 1 16,-3 2 0,-1 0 391,0 6-506,-5 4 1,2-2 115,-4 5 0,4 5 191,0 3 1,1 2 85,2 1-265,0-4 484,0 3-268,0-4 0,0 6 319,0-1-322,0 1 0,0-1-55,0 0 1,5 1-31,3-1 1,-2-3-159,2-1 1,3 0 112,5 0 0,3 2-182,-4-5 0,5 0 111,-1-4 0,1 0-317,-1 0 1,2 0 8,-6 0 1,0-5 24,-3-3 1,-5-2 59,1-1 0,-6-2-115,2-2 0,-2 1 84,-2-5 0,0 5 90,0-1 0,-4 2-1,0 1-113,-5 1-67,8 0-90,-9 4 189,8 2-384,-3 5-2084,5 0 1316,0 5 347,0-3 272,0 3-2861,0-5 3651,5-5 0,-3-2 0,3-4 0</inkml:trace>
  <inkml:trace contextRef="#ctx0" brushRef="#br0">594 9422 8294,'16'-11'350,"-2"-1"-233,5 1-117,0 5 1100,4 1-644,0 5 1,1 0 307,3 0-844,2 0 98,0 5 0,3 0-74,-5 2 63,-1 3 0,-7-4-112,0 1 257,-10 3-228,1-3 1,-16 4 120,-5 0 0,-11 1-176,-8-1 0,-3 5 92,-2-1 1,-3 1 39,0-1 0,-1-2 45,1 2 1,6 2 0,-2-2 1,3 2-39,1-2 1,3-2 8,8 2 1,8-3 149,7 0 0,5-6-128,7-2 0,12-3 453,18-1 0,8-5-162,11-2 1,6-4-363,-29 6 1,1-1 0,1 0-1,0 1 178,2-1 0,0 0 0,-1-1 0,0 0-23,-2 2 0,-1-1 1,28-7-656,-5 9 409,-10 1 0,-18 1-831,-10-2-124,-10 3 0,-10-4 125,-11 5 0,-8-1 952,-7-3 0,1 3 0,3-4 0</inkml:trace>
  <inkml:trace contextRef="#ctx0" brushRef="#br0">1713 9354 8197,'0'-12'-1193,"-4"5"2013,1-1 0,-1 4 318,4-3-82,0 4-290,0-2-223,-5 5 0,3 6 182,-1 6-52,1 4-351,2 7 0,-4 1-112,1 3 0,-1 1 52,4 2 0,0 3-138,0-2 0,0 0 122,0 0 1,0-3-327,0-5 0,1-2 137,3-2 0,-3-2-1144,3-6 581,-3-4-524,-1-2 672,0-5 1,4-11-467,0-4 1,0-6 45,-4-6 319,-5 3 3,-2-14 267,-4 7 0,-4-13 1,-1 2 1,0 3 87,1 1 1,2 0-271,-2 3 1141,2 4-428,7 8 689,1 5-710,5 1 1,1 11 424,3 2 0,3 3-311,9 1 1,1 0 94,6 0 1,1 0-88,3 0 1,2 0-320,5 0 0,-2 0 83,2 0 0,-6 0-791,7 0 0,-10 0 8,-2 0 0,-2-4-298,-5 0 1,-5 1-553,-3 3 1,-7 0 612,-1 0 1,-5-2 811,-7-1 0,-4 1 0,-2-3 0</inkml:trace>
  <inkml:trace contextRef="#ctx0" brushRef="#br0">1599 9411 8233,'24'-12'0,"3"1"824,-3 0-614,14-1 0,-1 6 1734,12 2-1245,-7 3 1,8-1-642,-9-1 1,-3 1 27,-3-1 1,-2 1-111,-7 2 0,-4 0 61,-7 0 1,-2 0 163,-2 0-62,1 5 1,-6-2-193,-2 4 164,-3 1 1,-1 7 124,0 1 1,-5 0-38,-3-1 1,2 2 47,-2 2-123,6 7 204,-3-12-220,5 13 0,0-13 111,0 5-64,0-5-33,5 3 1,3-11 128,7-2-430,3-3 171,4-1 1,6-1-237,3-3 188,-3-2 1,3-7-339,-4-2 0,0-3 185,-4-5 1,-2 0-235,-2 0 264,-2 0 1,-11 1-135,-2-1 1,-4-1-136,-4-3 1,-11 3-244,-8-3 373,-8 3 0,2 6 47,-5 3 0,0 4 14,-1 3 1,6 3-199,3 5 1,2 1-238,1 3 322,0 2 0,10 6 80,6-1 0,7 1 49,7-1 1,7-3-10,13-1 0,7-3 250,8 4 0,2-6 0,3 3 0,3-5-159,-3 0 0,3-1-10,-4-3 0,-1-2 169,-4-5 0,1-1 534,-7 1 0,-9 3-103,-11 1 393,-7 4 0,-4-2-326,-8 5 1,-2 1 157,-6 3 1,-4 4 171,-3 7-34,-3-2-403,4 8 1,-2-3 151,5 5 0,-4 0-262,4-1 1,3 0-135,5-3 1,4 1 227,-1-4-63,3-1-306,6-4 59,1 1 0,15-6-362,2-2 243,7-3 1,-1-1-65,5 0 0,1-5-223,-1-3 160,0-7-1176,-5 2 1054,-1-8 0,-2 3-278,-3-5-50,-8 5 357,-10-3 1,-5 3-284,0-5-207,-5 0 408,-7 6 0,-7-4-303,-7 6 137,2 0 391,-9 3 1,5 2-443,-3 3 124,3 2 200,11 5 1,0 1 25,6 3 1,0-2 222,4 6 0,2-6 0,10 3 0,1 1 0,16-5 0,2 4 0</inkml:trace>
  <inkml:trace contextRef="#ctx0" brushRef="#br0">2935 9228 8233,'7'0'60,"3"0"-60,-3 0 621,-2 0-316,0 0 1,-1 1 139,0 3 286,0 2-364,-4 6 1,0 1 419,0 2-537,0-2-31,0 8 0,0 1 368,0 4-337,0 1 0,0-4-596,0-5 341,0 3 0,0-4 231,0 2-1184,5-3 458,-4-4 366,4-6-303,-5-1 271,5-5 1,-2-6-1021,4-6 747,-4-4 1,6-8-153,-5-3 320,5-2 77,-3-5 1,2-1 452,-1 1 0,1 4-209,3-1 1,2 7 692,2 1 1,-1 9-405,5 7 1,0 4 1102,4-1-920,0 8 0,0 7 348,0 8-539,-1 3 1,-4 6-2,-3 2 0,-3 2-133,-5-1 0,-2 0-102,-5-4-36,0 10 0,-5-12 231,-2 6-849,-8-6 441,-3-7 0,-1 2 11,0-5-1371,0-5 976,1 1 1,1-10-1915,6 3 1557,0-8 0,-5-6-82,1-6 941,5-4 0,-5-3 0,2-6 0</inkml:trace>
  <inkml:trace contextRef="#ctx0" brushRef="#br0">3940 9228 7811,'0'-6'644,"0"-4"0,0 3-104,0-4 0,0 3-157,0 1 1,0 3 542,0-4 70,0 6-368,0-9 281,0 10-253,0-4-279,0 5 0,0 5-62,0 3 1,0-2-44,0 2 1,-4-1-70,1 5 1,-1-1-77,4 1 0,0-1 12,0 0 1,0 1 109,0-1 1,4 1-274,-1-1 1,5 4 40,-4 1 1,5 0-153,-2-1 1,0-2 26,0 2 0,1-2-57,3-2 0,1 0 88,-1-4 0,2 2-68,2-5 1,-1-2-1,5-5 0,-4-1 82,4-8 0,-3-2-229,3-8 0,-4-3 57,4-1 0,-5 0 255,1-4 1,-6 5-28,-1-2 0,-5 3 276,5 1-175,-6 5-57,4 2 1,-6 14 271,0 6 0,0 11-78,0 8 1,0 1 52,0 7 0,0-2-62,0 2 0,3-2 42,1-3 0,1-2-72,-1 3 0,-1-3 91,4-1 0,1-5-160,3-3 1,1-4-61,-1-3 0,6-3-463,2-5 0,-2-5 215,2-3 0,-1-7-399,1-4 0,2-6 293,-6-2 1,-4-5-267,-3 2 1,-6-3 142,2-1 0,-3 3-22,-1 1 1,0 4 208,0 0 0,-1 7 86,-3 4 1,2 3-101,-6 5 21,6-4 1,-5 11-147,3 0 0,3 5 114,-3 7 0,3-1-384,1 1 0,0-1 20,0 1 0,1-1-33,3 0 1,3 0 127,4-4 1,4 2 164,0-5 1,6 0 147,-2-4 0,2 0 208,2 0 0,0-5 90,0-3 0,-2 2-90,-2-2 0,-2 4 1085,-6-3-548,1 4 1,-6-1 301,-2 8 1,-3 4-335,-1 7 0,0-1 84,0 5 0,-4-4-155,1 4 1,-5-1-137,4 1 1,-3 1 128,3-5 1,-1 1 70,1-5-296,3 1-74,-4-1-269,5-5 1,0-6-94,0-7 1,3-9-266,1-3 0,0-2 153,-4-2 0,0-1 116,0-3 1,0-1-77,0-2 0,0-2 51,0 5 0,0 1 485,0 3 0,0 1 360,0 3-156,5 3 0,1 10-129,6 2 1,-3 2 10,2 2 1,-2 6-225,6 1 1,2 0 83,-2 0 1,1 1-267,0 3 0,-4-1 38,4-2-875,-4 2 0,0-7-1116,-1 4-464,-5-4 2507,0 2 0,-6-5 0,0 0 0</inkml:trace>
  <inkml:trace contextRef="#ctx0" brushRef="#br0">4671 9194 8490,'5'6'664,"2"3"-531,4-5 1160,5 0-780,2-4 0,6 0 253,3 0-1023,2 0 285,5 0 0,-4 0-521,-4 0 413,-7 0 0,-2 0-689,-6 0-985,1 0 1754,-6 0 0,-11-5 0,-8-2 0</inkml:trace>
  <inkml:trace contextRef="#ctx0" brushRef="#br0">4751 9365 8225,'0'6'1335,"5"0"-859,3-6 296,2 5-358,6-4 0,7 4-394,8-5-14,-3 5-246,5-4-916,-9 4 903,4-5 1,-2-1-17,1-3 1,-4-1-244,-4-2 0,-4-7 512,4 2 0,0-7 0,4 1 0</inkml:trace>
  <inkml:trace contextRef="#ctx0" brushRef="#br0">5185 9125 8225,'-11'12'0,"4"-6"167,2 4-252,0-3 0,4 8 1898,-3 0-754,3 5-556,1-7 0,0 9 382,0-3-351,0 2-284,5-3-175,-4-2 41,4 1 0,-1-4 289,0 2-1358,0-2 547,1-7-16,-4 4 74,4-9 0,-5 3-1177,0-8 1000,0-2 0,0-11-162,0-2 0,0-3 211,0-5 1,0-1 453,0-2 0,-4-3-88,0 2 1,1-1 694,3 2 1,3 3-374,1 8 1,5 3 826,-1 4 0,3 1-305,4-1 0,-1 6-77,5 2 1,-3 8 335,3 4 0,0 2-428,4 1 1,-6 6-416,-1 2 0,-8 1 76,0-1 0,-5 3-278,0-3 1,-6 1 120,-5-1 0,-3-1-263,-5-3 0,0-2-222,-3 2 1,2-6-385,6-1 1,-1-6-217,1 2 649,0-3 1,6-2-224,5-3 1,6-2 104,9-6 1,3 5 553,5-1 0,3 2-99,1-2 1,3 3 409,-3 5-277,0 0 1,-6 1 311,-2 3-270,-2 2 0,-10 11 76,1 2 1,-7-1-80,-1 1 1,-5 0-53,-6 4 0,-6-2-7,-2-2 0,-2 2-178,-2-6 0,0-1 107,0-7 0,4 2-534,0-5 314,0 0 1,1-4-1019,3 0 806,2 0 0,2-6-672,0-6 1,4-1 463,3-6 1,4 4 627,4-4 0,3 0 0,9-9 0,2-1 0</inkml:trace>
  <inkml:trace contextRef="#ctx0" brushRef="#br0">5745 9022 8225,'0'-11'556,"0"0"-216,0 4 1,-2 2-28,-1 5 1,-5 0-32,-7 0 0,1 5 247,-5 3-280,0 2 62,-4 7 174,0-5-181,5 10 1,-2-8 69,5 5-351,0-5 82,3 2 1,2-1 267,2 1-383,3 4 67,10-7 0,3 3 372,7-4-640,8 4 189,1-3 0,4 3-101,-5-4 84,0-1 1,-5 1-327,-3-1 1,-4 0 169,-3 1 1,1 1-262,-6 2 262,-4-3 0,-6 5 2,-9-6-312,-1 1 255,-6-6 1,0 3-93,0-5-736,0 0 643,0-4 0,4 0-761,0 0 770,5-5 1,-6-2 424,5-4 0,0-6 0,3 0 0</inkml:trace>
  <inkml:trace contextRef="#ctx0" brushRef="#br0">594 10233 8386,'0'-8'559,"0"1"-7,0 4 1,0 0 49,0 6 0,0 4 354,0 4-543,0 6 0,-4 2 60,0 7 1,0 0 74,4 4-389,0 1 39,0 3 1,4 0 199,0 0-612,0 1 266,1-6 0,-3 3 23,6-6 0,-4 0-182,4-7 1,-6-3-1489,2-4 599,2-1-983,-5 0 639,5-4-1092,-6-2 1681,-6-15 751,-5-3 0,-7-15 0,-5-1 0</inkml:trace>
  <inkml:trace contextRef="#ctx0" brushRef="#br0">434 10279 8386,'6'-12'0,"4"1"0,-2 0 1360,2-1-840,7 1 1,1-1 1057,4 1-787,6 4-378,-4 2 0,13 5 403,-3 0-490,3 0 1,-2 2-51,-1 1 1,-4 4 21,1 4 0,-6 1-247,2-1 0,-8 2 143,-4 2 0,-4-1-389,-3 5 1,-3-1-56,-5 1 0,-6 1-322,-6-5 1,0 4 128,-7-3 1,0-1-333,-4-4 1,0-1-98,0-2 1,0-3 263,0-5 0,1 0 230,-1 0 0,5-1 112,3-3 1,3-2-199,5-6 265,2 1 1,6-1-68,3 1 1,3-4 265,8 0 0,3-6 0,5 3 0</inkml:trace>
  <inkml:trace contextRef="#ctx0" brushRef="#br0">1016 10245 8386,'-1'10'0,"-3"-3"0,2 5 0,-6-1 0,4 2 0,-3 6 0,4 1 0,-1 7 0,3-3 2857,1 3-1709,0-3 1,1-3 9,3-2-703,3-2 103,9-6-359,2-4 0,5-2-11,0-5-337,-1 0 209,1-5 1,4-3-753,0-7 517,-6-3 1,-1-5-310,-4 0 0,-5-1 278,-3-3 1,-6 7-378,2-3 1,-9 3 222,-6-3 1,-6 2-596,-6 2 590,0 2 1,-5 7-345,-2 2 348,2 3 0,-4 5-2,6 0 1,0 4-120,7 0 0,3 5-14,4-2 0,6 4 496,2 0 0,4-5 0,4-2 0,2-3 0,6-1 0</inkml:trace>
  <inkml:trace contextRef="#ctx0" brushRef="#br0">1371 10210 8602,'6'0'1947,"4"0"-1426,-9 0 0,4 7 220,-5 4-262,0 0-247,0 11 0,0-4 580,0 5-340,0-1-130,-5 6 1,4-4-5,-3 3 1,-1 0 59,1-4-481,1 2 152,3-12 0,6 3 308,5-4-939,1-6 481,9-1 0,1-5-1278,4 0 680,6-5 483,-8-6 1,8-2-1992,-5-2 969,4-3 132,-6 5-932,2-8 975,-9 8 1043,4-9 0,-4 5 0,4-6 0</inkml:trace>
  <inkml:trace contextRef="#ctx0" brushRef="#br0">1804 10245 8386,'0'-7'2230,"0"2"-1424,0 5 428,6-5-817,-5 4 1,4-3 887,-5 8-870,0 2 0,0 6 245,0-1-341,0 5-124,-5-3 1,4 9 215,-3-3-598,2 2 204,2 2 0,0-4-29,0 0 41,0-5 150,0 8 0,6-10-430,1 4 162,8-9 6,3-2-1047,5-5 752,5 0 0,-3 0-3,6 0-664,-6-5 632,8-1 1,-5-7-247,3-2-1079,-4 2 1064,-4 2 1,-5 1-1203,-3 2 888,-2-2 92,3-1 876,-3-1 0,9-4 0,-5-2 0</inkml:trace>
  <inkml:trace contextRef="#ctx0" brushRef="#br0">2307 10267 8386,'0'-6'2413,"5"-4"-1003,-4 9-730,10-4 176,-10 5-419,9 0 1,-8 5 141,6 2 324,-5 3-465,2 2 1,-1 3-79,-1 0-227,1 6 1,-3-4-757,3 6 0,-3-4 310,3 0 146,-2-5 1,-2 3-283,0-6 1,1-1 237,3-2-2083,-3 2 1445,4-9 1,0 4-491,3-5-565,-3-5 1904,5-1 0,-4-11 0,6 0 0</inkml:trace>
  <inkml:trace contextRef="#ctx0" brushRef="#br0">2615 10210 8366,'12'0'1650,"-1"0"-1020,1 0 1,-5 2 110,1 1 18,-6 4-343,9 4 0,-9 6-139,6 2 1,-6 2-63,2 2 1,-3 0-64,-1 0-197,0 0 242,0-1 1,-1-4-1069,-3-3 502,3-2 381,-4-1-2063,0-6 414,4-1 792,-5-5-1088,6-10 934,0 2 999,0-13 0,0-2 0,0-6 0</inkml:trace>
  <inkml:trace contextRef="#ctx0" brushRef="#br0">2672 10245 8463,'0'11'1959,"6"0"-1323,-5 1 1,8-1 402,-5 1-574,4 4-167,4-3 0,2 3 329,5-4-132,0-1-166,4 1-180,0-1 48,-1-5 1,1 3 197,0-5-1159,-5 0 673,3-4 1,-4-1 99,2-3-1944,-3-3 1319,-4-4 0,-2 0-1818,-2-1 1626,2-4 0,-9-1-216,3-2 358,-3-2 448,4 3 0,-4-4 218,3 3 0,-2-2 0,-2 8 0,0-2 434,0 2-374,0 2-303,0 4 1781,0 2-561,0 5 1105,0 5-1090,0 2-536,0 4 0,0 4 638,0 0-513,0 6-67,0-9-35,0 10-282,0-9 1,0 7 19,0-5 1,0 4-1,0-4 1,0 1 176,0-5-1377,5 1 792,-4-1 1,8 0-1990,-5 1 1110,4-6 633,-1-1 0,0-5-2066,1 0 1149,0-5 560,-2-1 794,4-6 0,-4-4 0,6-2 0</inkml:trace>
  <inkml:trace contextRef="#ctx0" brushRef="#br0">3369 10130 8366,'1'7'0,"3"-4"0,-2 4 525,1 0-263,-1-2 1,-2 11 1412,0-9-1037,0 15 1,0-3 108,0 8-426,-5-3-124,-2 9 1,-3-9 197,2 2-534,-2-1 202,4-3 1,-2-4-473,1-3 273,4-7 19,-2-3-100,5-5 223,0-5-35,5-1-1011,-4-11 690,10-1 1,-5-8-183,5-1 401,1-5 29,-1 3 0,-4-1-131,-4-1 375,-1 6-117,3-8 1,-4 9 636,3-3-302,2 8-85,-5 3 828,4 4-528,0 1-223,-3 4 0,4 4 171,-2 6 1,2 5 156,6 7 220,-1 3-464,1 5 1,-1 0 117,0 0-108,6 4-124,-4-2 0,7 8-554,-5-3 181,5-2 92,-7 0 0,5-1-1604,-3-1 782,-2 1 354,3-9-2383,-4-2 1857,-6-4 1,3-5-1107,-5 1 412,0-6 1647,-4 3 0,-11-10 0,-1-1 0</inkml:trace>
  <inkml:trace contextRef="#ctx0" brushRef="#br0">3323 10302 8366,'12'-2'1480,"-1"-1"-608,6 1-447,1-3 1,6 5 738,2 0-625,4 0-1,9 0-1218,-4 0 719,5-5 1,-10 4 419,1-3-2935,-6 3 1778,-2-4 0,-7 3 698,-4-1 0,-1-9 0,1 0 0</inkml:trace>
  <inkml:trace contextRef="#ctx0" brushRef="#br0">4146 10130 8366,'0'7'621,"0"3"77,0-3 1,0 4-233,0 0 972,0 5-874,0-3 1,4 9 270,-1-3-956,1 7 149,-4-1 1,0 2-972,0-4 692,0 0 0,4-1 47,0-3-1093,0-3 629,-4-4 316,0-6-671,0-1 274,0-5 94,0-5 655,0-1 0,0-11 0,0-1 0</inkml:trace>
  <inkml:trace contextRef="#ctx0" brushRef="#br0">3757 10142 8366,'17'-12'0,"1"2"2572,5 3-1155,4 1-843,3 6 1,10 0 900,6 0-760,5 0-1871,6 0 1233,-5 0 137,-1 0 0,-11 0 266,-2 0-1223,-12 0 626,0 0 1,-13 4 99,2 0 0,-2 0 27,-2-4 1,-3 0-729,0 0 409,-6 0 1090,3 5-1209,0-4 455,-3 4-351,3 0 826,0-3-361,-4 8 1,4-4-49,-5 6 714,-5-1-513,4 5 0,-9-2 63,2 5 49,-2 1-292,3 2 0,-1 1-127,4 0 147,0 0 63,4-5 1,5-1-288,3-1 37,2-4-1,6 0-132,7-7 101,1-5 1,9-1 150,-2-3-972,2-3 603,-4-4 1,-1-6-150,-5-2-679,-1-2 702,-9-2 0,1 0-452,-10 0 393,0-5 123,-9 4 0,-4-7-213,-10 4 315,-5 0-662,-11 4 887,1 6-80,-5 0 1,3 7-105,-2 2 0,3 5 82,0 6 1,6 4-321,3 4-65,1 1 362,13-1 0,2 0-465,10 1 749,5-1-435,1 1 314,16-1 0,-3-5 0,14 3 0,-3-5 0,3 0 0,1-4 0,1 0 0</inkml:trace>
  <inkml:trace contextRef="#ctx0" brushRef="#br0">4728 10176 8366,'-6'6'-694,"1"4"463,5-3 890,-5-1-311,3 4 0,-8-3-164,3 4 1,0 1-218,0-1 0,3 0 315,-4 1-348,1-1 63,0 1 0,-2-5 349,6 1-218,-1-6 96,4 3 205,-5 1-65,4-5-214,-5-1-177,12-7 163,-5-4 1,9-5 71,-2-3 180,-3 2-254,5-10 0,-5 8 128,2-7 1,4 3-29,-4 4 1,3-1 1021,2 4-554,-1 1-300,1 4 1,3 0 394,0 4-533,0-3-1,-3 8-564,-1-3 319,-4 10 1,1-1 235,-4 8-387,0-3 193,-4 7 0,-1-1 184,-3 1-358,3 4 99,-9-8 1,8 9-118,-2-6 48,3 0 15,1 2 1,0-5-128,0 4 241,0-4 5,0 0-382,5-1 215,2 1 1,8-6 67,0-2-1099,5-3 742,-2-1 1,5 0-205,0 0-1205,0-5 1124,-1-1 1,1-6-1304,0 1 978,-5-6 603,4 5 1,-10-10 412,3 3 0,3-3 0,0 0 0</inkml:trace>
  <inkml:trace contextRef="#ctx0" brushRef="#br0">5254 9982 8366,'0'-12'0,"0"5"639,0-1-262,-5 6-179,-2-9 0,-4 10 919,-1-3-447,-4 3-312,-2 1 0,-6 1-36,-3 3 0,3 3 73,-2 4-315,7 5 42,2-3 0,7 5 305,2-3-431,3-2 183,5 8 1,5-7-15,3 5-64,7-5 88,8 8-425,1-4-281,4 5 452,0-6 214,-4 5-467,4-9 215,-10 3 0,-2-4 85,-4-1-278,-6 0 178,-1 1 0,-8-2-73,-4-2-522,-1 2 640,-18-9 0,7 4-1149,-8-5 563,-2 0 302,5 0 0,-4-1-1214,5-3 773,0 3 202,5-9 596,-3 3 0,8-4 0,-4-1 0</inkml:trace>
  <inkml:trace contextRef="#ctx0" brushRef="#br0">685 11124 7351,'7'0'1073,"-2"0"1,-4 0-317,3 0-318,-3 0-154,4 0 0,-5 5 434,0 3-197,0 2-285,-5 6 0,0-1 65,-3 8 0,-2-2-77,3 5 1,-4 3-34,0 2 1,0-2 201,-1 2-589,6-1 253,-4-1 1,3-1 15,-4-5 1,5-5-209,2-3-625,-3-2 428,6-7 116,-4-1 1,5-7-69,0-6 1,5-2 21,3-13 0,-2 1-71,2-8 0,-5 3 53,5-3 461,-5-1-109,7-3 1,-9 4-239,3-1 771,2 6-432,-5-3 0,6 4 332,-3-3-238,-3 3-102,4 1 1,-5 7 784,0 4-322,0 6-264,0 1 454,5 5-63,-4 0-51,4 0-489,-5 5-19,5 1 1,-2 7 384,5 2-319,-1-2-49,5 8 0,0-3-144,4 5 15,-4 5-78,10-4 1,-8 5-13,5-2 1,0-2 236,4 6-1504,0-6 903,-1 3 1,-3-6 101,0-3-1833,1 2 1360,-3-8 1,0 3-125,-6-4-1410,-4-6 589,-2-1 1685,-5 0 0,-5-3 0,-2 3 0</inkml:trace>
  <inkml:trace contextRef="#ctx0" brushRef="#br0">560 11364 8166,'6'0'2693,"4"-5"-1920,-4 3-392,6-3 0,4 5-112,3 0 0,7 0-178,0 0 0,6-1 274,-1-3-1056,2 3 596,-4-4 1,4 1-1722,-3 0 937,-2-5 487,0 3 392,-5-5 0,0-6 0,0-1 0</inkml:trace>
  <inkml:trace contextRef="#ctx0" brushRef="#br0">1325 11067 8198,'-7'0'455,"2"0"-240,0 0 1,3 4 352,-6-1-284,6 1 0,-5 0 366,3 0-294,-2 5 0,-1-7 13,-1 6 416,0 0-398,-3 8 0,-4-2 179,-1 5 20,-4 5-274,2 0 0,-3 9 16,2-2 1,-2-2-13,6 1 1,0-1-189,4 2 118,4-3 1,2-5-212,5-6 75,5 0 0,7-7 260,7-2-379,7-3 29,4-5 0,4-1 122,0-3-966,5-3 574,-8-4 1,6-4-689,-11 0 457,-4-6 230,-1 9 0,-9-10-512,-1 3 407,-4 2-30,-7-4 1,-5 8-276,-3-2 1,-7 2 197,-4 2 1,-3 4 178,-1 4 1,-3 1-149,-1 2-412,0 0 435,4 5 0,1-2-939,-1 5 789,5-1 559,2 0 0,4 3 0,1-4 0,-1 5 0</inkml:trace>
  <inkml:trace contextRef="#ctx0" brushRef="#br0">1576 11398 8198,'0'8'836,"0"-1"0,0 1-199,0 3-209,0-4 124,0 3-656,-5-4 175,4 6 62,-4-6-1137,5 4 434,0-9 570,0 4 0,0-15 0,0-2 0</inkml:trace>
  <inkml:trace contextRef="#ctx0" brushRef="#br0">2421 11010 8198,'0'-8'694,"0"0"386,0 6-474,0-3-287,0 5 1,-1-4 265,-3 0-184,3 0 305,-4 4-368,5 0 0,0 6-53,0 1 1,0 5 0,0 3 0,1 3-97,3 4 1,-3 1-98,3 0 1,-2 5-266,2 2 131,-2-2 93,3 5 0,-2-9-1204,1 3 818,0 2 1,-3-5-1366,3 3 1138,-3-8 0,4 1-119,-5-4-356,0-6 541,0 0 1,-1-9 495,-3 3 0,-2-3 0,-5-1 0</inkml:trace>
  <inkml:trace contextRef="#ctx0" brushRef="#br0">2330 10987 8198,'11'-10'0,"2"2"0,2-7 0,-1 2 2288,5 2-1435,0 4 1,8 2 250,0 5-739,-1 10 0,-3-1 124,0 10-420,0 0-4,-6 4 0,0-4 304,-6 0-615,-4 0 261,-2 4 1,-5 0 0,0 0 38,-10 0 1,1-2-38,-10-2-832,0 3 510,-4-9 1,-4 6-450,1-8 0,0 2 337,7-9 1,-1-1-422,5-3 0,-4-1-36,3-3 493,6-2-881,5-5 885,5-6 0,3-1 377,4-5 0,6 1 0,10-1 0</inkml:trace>
  <inkml:trace contextRef="#ctx0" brushRef="#br0">2855 11135 8198,'-5'12'0,"4"0"0,-3 4-161,3-4 161,1 5 0,0-4 0,0 2 843,0-3-118,0 5-456,0-6-120,0 1 74,0-6 231,0-1-114,0-5-117,5 0-69,-4 0 1,4-5 133,-5-2-466,0-4 167,0 0 0,-4-6 68,1-2-175,-6-2 106,7-2 0,-6 0 165,4 0-56,-5 1-54,8-1 0,-8 0 934,5 0-642,0 0 1,4 5 258,0 3 1,0 2-153,0 2 0,1 1-62,3 2 1,3-1-12,4 6-217,5-1 1,-2 4 92,5 0 0,0 0-332,4 0 100,0 0 0,-4 0-184,0 0 1,0 0-483,4 0 1,-5 0-1367,-3 0 694,-2 0 519,-2 0-1401,1 0 612,-6 0 1595,-1 0 0,-5 0 0</inkml:trace>
  <inkml:trace contextRef="#ctx0" brushRef="#br0">2810 11124 9336,'11'0'495,"-5"0"0,6 0-248,-1 0-1274,1 0 676,9 0 0,-7 0-111,5 0-432,0 0 552,-1 0 0,2 0-402,-5 0 744,1 0 0,0-5 0,2-1 0</inkml:trace>
  <inkml:trace contextRef="#ctx0" brushRef="#br0">2912 11284 8198,'-3'7'549,"-1"1"-549,0 0 1270,9 3-765,1 0 0,7-3 249,2 0-721,3-6 14,5 3 1,0-1-495,0 0 334,4 0 1,-2-6 105,1-1-1257,3-4 643,-4-4 321,2-1-1419,-9 1 1719,4 0 0,1-11 0,6-2 0</inkml:trace>
  <inkml:trace contextRef="#ctx0" brushRef="#br0">3518 10964 8282,'-12'0'83,"1"0"945,-1 0-599,1 0 0,0 1 233,-1 3-402,1-3-75,-1 10 0,1-9 349,-1 6-287,1-1-32,0 5 1,0-1 37,4 1-7,-3-1 1,8 0-166,-3 6 52,5-4 1,5 7 235,3-5-482,2 5 131,7-7 1,-1 5 219,3-3-513,3-2 209,-10 8 0,1-8-217,-5 2 201,-6-2 55,3 3 0,-5-3-154,0 2 71,-5-2 0,-1-2-683,-11-4 515,0-2 0,-6-5-198,0 0 0,0-1-199,0-3 0,0-4-47,1-7-673,4-3 851,1-5 0,11 1 544,2-1 0,8-5 0,2-1 0</inkml:trace>
  <inkml:trace contextRef="#ctx0" brushRef="#br0">3769 11055 8558,'6'-6'2258,"4"1"-1782,-8 5 1,4 0-286,-2 0 25,-3 0-28,4 5 1,-1 1 568,0 6-310,0-1 1,-4 6-305,0-5 72,5 10 1,-4-6 154,3 4-936,-3 1 488,-1-3 1,0 1-45,0 0 0,0-1-575,0 1-1705,0 2 1199,0-8 368,0 3 835,0-9 0,-5 3 0,-1-4 0</inkml:trace>
  <inkml:trace contextRef="#ctx0" brushRef="#br0">3506 11101 8198,'19'-5'604,"0"-3"0,2 0-325,5 0 1562,3-2-1143,6 3 1,4 0 100,3-1-341,2 6-168,-3-3 1,-3 5-990,-8 0 473,-2-6 35,-5 5 0,-5-4-447,-3 5 584,-2-5 0,-2 4-1757,-4-4 1236,3 5 1,-8-4 92,6 0-1407,-6 0 1889,4-1 0,-1-1 0,1-6 0</inkml:trace>
  <inkml:trace contextRef="#ctx0" brushRef="#br0">4431 10975 7969,'-1'-6'-71,"-3"2"0,2-1 790,-6 1 0,0 1-358,-3 3 0,-2 0 9,-2 0-21,2 0-165,-13 0 1,5 1 247,-9 3-165,5 2-82,-8 5 0,7 1 184,-4-1-592,10 1 253,-7-1 1,14 1 199,-2-1-567,7 0 294,3 1 0,12-1 16,4 1-72,6-1 161,10 1 0,3-5-213,4 1 184,0-1-8,0 5 0,-1-5-8,-2 1 0,-4-4 8,-8 3 0,-3 1 1,-10 3-14,-2 1 1,-13-1-100,-6 1 1,-6-1-446,-6 1 258,-7-6 141,-2 4 0,-5-7-655,3 4-252,3-4 634,-4 2 1,6-1-243,2-1 1,4 1 169,8-4 1,3-1 477,4-3 0,6 3 0,12-4 0</inkml:trace>
  <inkml:trace contextRef="#ctx0" brushRef="#br0">4511 11295 8198,'17'0'1545,"2"0"-1115,-3 0 1,1 0 949,-6 0-1020,-4 5-114,3-3 124,-9 3-2332,4-5 864,-10 0 521,4 0 577,-9 0 0,-2 0 0,-6 0 0</inkml:trace>
  <inkml:trace contextRef="#ctx0" brushRef="#br0">582 11992 8198,'7'-8'-216,"-3"1"216,-3-1 0,-1-3 0,0 4 1888,0 2-1159,0 5 0,0 5-226,0 3 0,0 6-205,0 1 0,0 5-21,0-1 0,0 7-31,0 0 1,0 5-1,0-4 1,0 3 30,0-3 0,0 3-31,0-3 1,0 3-1,0-3 1,0-2 486,0-6-185,0 3-3879,0-4 1429,0-6 483,-5 4 1419,4-15 0,-15 4 0,4-5 0</inkml:trace>
  <inkml:trace contextRef="#ctx0" brushRef="#br0">377 12026 8543,'11'-5'778,"6"3"963,2-6-790,2 5-352,7-7-334,2 9 151,4-4 1,5 10 87,3 3-291,2 7-28,-3 3 0,2 1 246,-5 0-346,0 5 82,-9 0 1,-2 4-236,-8-5 103,-2-1 1,-11 3 255,-2 1-582,-8-2 208,-7 4 0,-7-5-723,-5 0 579,0 0 1,-5-4-30,-2 0 0,1-5-69,-2 1 0,4-7-52,-3-5-620,0 4 568,-5-6 1,5 4-185,-1-5-592,6 0 935,-3-5 1,10-1-1296,3-6 853,7 1 712,3-1 0,5-4 0,5-2 0,2-5 0</inkml:trace>
  <inkml:trace contextRef="#ctx0" brushRef="#br0">1085 12038 8768,'0'7'1708,"0"1"-1708,0-6 0,0 9 0,0-9 1616,0 6-1004,0-1 1,0 6 260,0 2-554,5-2 1,-4 8 50,3-2 87,-3 3-257,-1-4 1,4 3 199,0-2-1071,0 3 569,-4-4 0,0 0-2055,0-3 1080,0-8 358,5 9-1021,-4-10 756,4 0 411,-5-1 573,0-5 0,5-10 0,2-2 0</inkml:trace>
  <inkml:trace contextRef="#ctx0" brushRef="#br0">1382 11980 8803,'-6'6'1402,"1"-5"-760,5 9-201,0-9 59,0 9-62,0-3 0,0 0-132,0 1 272,0-5-269,0 7 0,0-8 206,0 6-186,0-1-144,0 0 0,1 3-73,3-2-123,-3 2 319,4 1-501,-5 1 203,0-1 0,0 4 147,0 0-755,0 6 462,0-9 1,0 10-71,0-3 0,-1-1-52,-3 1 1,1-1-815,-4 1 568,-1 2 213,-3-8 1,-1 2-1255,1-7 990,-1 2 1,1-9-1447,0 3 1162,-1-3 839,6-6 0,-4-6 0,3-7 0</inkml:trace>
  <inkml:trace contextRef="#ctx0" brushRef="#br0">1530 12243 8198,'7'1'0,"-3"3"674,2-2-329,-5 3 1,9-2 130,-2 1-1123,2 0 514,-4-4 1,5 0 28,-4 0 248,-2 0-78,5 0 0,-8-1 706,1-3-460,-1-2 1,2-3 37,-1-3 92,1 3-311,-9-12 0,3 3 351,-6-5-324,5 0 1,-5 1 179,4-1 389,0 0-332,4 0 1,0 4 94,0 0-391,0 5 86,0-3 0,5 7 83,3 3-184,7-3 101,-2 8 0,7-3-801,-5 5 381,5 0 24,-7 0 1,7 0-182,-4 0 0,3 1 118,-4 3-1791,0-2 1338,2 3 1,-9-5-123,4 0 849,-3 0 0,2 5 0,1 1 0</inkml:trace>
  <inkml:trace contextRef="#ctx0" brushRef="#br0">1599 12095 9747,'11'0'1267,"1"0"0,0 0-515,4 0-1947,1 0 848,6 0 1,0 0-12,0 0 0,0 1-244,0 3 0,-6-3 141,-1 3-1172,-4-3 1633,0-1 0,-1 5 0,1 2 0</inkml:trace>
  <inkml:trace contextRef="#ctx0" brushRef="#br0">1667 12243 8198,'8'0'0,"0"0"1278,-6 0-791,8 0 1,-3 0 245,4 0-788,6 0 104,-5 0 0,10 1-960,-3 3 469,-3-2 382,6 3 0,-8-5-984,5 0 556,-5 0 488,8 0 0,-5-5 0,6-2 0</inkml:trace>
  <inkml:trace contextRef="#ctx0" brushRef="#br0">2033 12186 8198,'0'11'1090,"-5"1"-665,4-6-903,-5-1 312,6 0 140,0-3-85,0 3 274,0-5-91,0-5 0,4 2 478,0-4-243,0-1-127,1-4 0,-4-3 589,3 0-359,2 0-104,-4 3 610,8-4-500,-9 3 0,5-3 329,-2 4-216,-2 1-203,8-1 0,-8 1 44,6 0-90,-6 4-65,3-3 1,1 5 46,1-3-16,-2 3-61,5 5 0,-3 0 161,4 0-100,1 5-143,-1 2 0,0 5-62,1 4 1,0-2 244,4 5-1100,-4 0 602,10-2 0,-9 4 104,2-6-1437,-2 5 1020,3-7 0,-3 5-919,2-3 767,-7-2 301,-3 3 1,-1-4-2054,-1-1 1215,1 0 483,-9-4 731,4 3 0,-14-9 0,2 4 0</inkml:trace>
  <inkml:trace contextRef="#ctx0" brushRef="#br0">2067 12186 8198,'8'0'0,"-1"0"1297,-4-5-784,7 4 1,-7-6 250,4 4-24,6 1-393,0-3 0,7 1-1231,-5 1 449,5-1 422,-2 4 1,1-4-2031,0 0 1000,0 0 534,4-1 509,-5 4 0,9-14 0,-3 2 0</inkml:trace>
  <inkml:trace contextRef="#ctx0" brushRef="#br0">2593 11980 8198,'-7'6'409,"-3"-5"1,9 5 586,-3-2-388,-2-3-181,4 9-413,-3-8 148,0 8 0,4-8 161,-3 6 141,-2 0-308,5-2 1,-5 4 156,6-2-158,0-3 3,0 5 1,2-4-227,2 6 76,2-6 45,5 4 1,1-3-371,-1 4 165,1 0-3,-1 1-417,0-1 406,1 1 0,-5-1-147,1 0-125,-5 1 221,2-1 1,-5 1-114,0-1 15,-5 1 78,-2-1 0,-8-3-584,0-1 351,-6-4 170,4 2 1,-6-5-864,0 0 1163,0-5 0,0-7 0,0-5 0</inkml:trace>
  <inkml:trace contextRef="#ctx0" brushRef="#br0">2752 12209 8198,'0'8'-47,"0"-1"1,0-3 169,0 4 33,0-6-155,0 3-519,0-5 641,6 0-77,-5-5 1,4-6-109,-5-8 726,0-3-448,0-6 1,0 3 60,0-6 256,0 1-290,0 1 1,1 1 810,3 5-510,2 0-252,6 0 0,-1 5-135,1 3 142,4 8-214,-3 2 1,7 5-48,-5 0 0,4 0 229,-3 0-1442,-1 5 850,-4 1 1,-3 2 31,-1-1-1757,1 1 819,-2-2 1231,-1 4 0,1-8 0,0 3 0</inkml:trace>
  <inkml:trace contextRef="#ctx0" brushRef="#br0">2752 12083 8198,'18'7'851,"4"-2"-440,-4-5 1,4 4 171,1-1-144,0 1-158,0-4 0,-2 1-2140,-1 3 921,-4-3 938,-5 5 0,1-6 0,-1 0 0</inkml:trace>
  <inkml:trace contextRef="#ctx0" brushRef="#br0">2787 12255 8198,'17'0'975,"5"0"0,-4 3 377,5 1-604,-1 0-398,1-4 0,0 0-371,0 0 17,-5 0 1,3 5-1718,-8-4 1249,4 4 1,-10-5 471,1 0 0,-6 0 0,3 0 0</inkml:trace>
  <inkml:trace contextRef="#ctx0" brushRef="#br0">3609 11809 7879,'0'-11'501,"0"4"626,0 2-185,0 0-302,0 4 79,0-4 1591,0 5-1849,5 0 1,-4 5-200,4 1 0,-1 7 107,0 2 76,5-2-245,-3 9 1,6-5-4,-1 6-154,1 0 203,-1 0-470,0 0 247,1-1 1,3-2-30,0-1 1,0-5-286,-3 1 0,-1-3 210,1 0-383,-1-6 297,1-1 0,-1-6-171,0-3 54,1-2 108,-6-11 1,4 0-524,-2-6 360,-3-5 124,0 4 0,-5-9-67,0 2 138,0-2 0,0 0-316,0 3 229,0 2 0,0 10-55,0 3-493,-5 2 53,4 2 247,-4 4-678,5 7 672,0 7 0,5 8-549,2 0 1034,4 0 0,0 2 0,0-4 0,1 3 0</inkml:trace>
  <inkml:trace contextRef="#ctx0" brushRef="#br0">4146 11832 8198,'0'-6'2232,"0"1"-1365,0 5-473,-5 0 1,3 1 238,-1 3-539,1 2 91,2 5 0,0 2 185,0 2-273,0 3-18,0 5 1,0-4 290,0 0-509,0 0 189,0-1 1,0 2-788,0-5 422,0 1 237,0-5-1030,0 0 751,0-4 0,0-1-299,0-2-134,0-3 319,0-6-193,0-8 273,0-9 1,0-1-159,0 0 751,0-5-250,-5-1 1,0-5 656,-2-1-392,-4 1 240,5 5 1,-2-3 1260,1 5-1280,4 1-97,-2 8 947,10 2-751,-3 9 1,12 2-12,-3 5 1,7-4-83,-3 1 1,5 0-267,-1 7-122,3 2 159,6 0 1,-4 5-402,3-4 154,-3-2 0,-1 5-1358,-6-3 995,5-1 1,-8-1 15,5-5-1961,-10 0 620,6 0 620,-9 0 1100,6-5 0,-6-1 0,-1-6 0</inkml:trace>
  <inkml:trace contextRef="#ctx0" brushRef="#br0">4157 11855 8198,'9'0'302,"2"0"1,-2 0-217,7 0 1211,1 5-784,1-4 1,5 6 311,0-4-2193,5-1 965,-9 3 1,7-5 131,-7 0-1486,-2 0 742,-1 0 1015,-4 0 0,-6 0 0,-1 0 0</inkml:trace>
  <inkml:trace contextRef="#ctx0" brushRef="#br0">4180 12038 8198,'-6'11'269,"-3"0"66,5 1 1,0-3-201,4 2 1325,5-7-896,2 11 0,9-12 156,3 4-411,3-4-125,6 2 1,-3-1-204,5 0 71,1-1-340,3-3-899,-5-5 863,4 4 0,-9-9-36,3 2 0,-7-2-778,-1-1 1138,-5-6 0,8-1 0,-4-4 0</inkml:trace>
  <inkml:trace contextRef="#ctx0" brushRef="#br0">4934 11763 8610,'-8'0'1424,"1"0"-1116,4 6-124,-7-5 1,4 9 934,-6-2-498,1 7-187,-1 3-52,-4 4-197,3 6 0,0-2 184,6 4-387,4-4 85,-2 1 1,5-4 332,0 0-794,5-5 378,2-2 1,9-5 12,3-4-1268,3-2 860,1-5 1,-1-1-942,1-3 638,0-2 315,0-6-1657,0-4 1432,0-2 1,-4-5 623,0 0 0,0-4 0,4-3 0</inkml:trace>
  <inkml:trace contextRef="#ctx0" brushRef="#br0">5185 11763 8198,'-11'0'1677,"4"0"-1156,2 0 461,0 0-537,4 6 1,-4 0 200,5 5-173,0 1-175,0 4 0,0 2 133,0 5 32,5 0-170,-4 0 1,8-1-512,-5 1 171,5 0 61,-8-5-1622,9 3 1179,-4-8 0,2 4-524,0-6-886,-6 0 1072,8 1 767,-8-6 0,3-6 0,-5-6 0</inkml:trace>
  <inkml:trace contextRef="#ctx0" brushRef="#br0">4900 11798 8198,'19'-5'1276,"0"-3"-515,0 3-195,9-5 593,1 9-689,5-5 0,5 3 242,3-1-2125,3 0 1628,0 4 1,0 0 154,-3 0-513,-3 5 459,-10-4 1,-2 8-156,-8-5 202,2 0-178,-8 1 0,0 0-52,-6 3-123,-4 2 1198,2-4-1023,-5 6-70,0-1 0,0 4-103,0 0 427,-5 6-163,4-9 1,-8 10-26,5-3-445,0-2 197,4-1 0,0-1 275,0 1-908,0-1 481,0-4 0,5-4-254,3-4 266,2-1 60,1-2 1,5 0-769,-1 0 320,5-5 236,-7-2-718,3-4 609,1-6 0,-6 3-69,1-5 0,-2 0 28,-6-4 1,-1 1 38,-3-1 147,0-5 68,-5 4 0,-2-4 138,-8 5-99,2 5 61,-9-3 99,10 13-51,-10-7 0,6 13-283,-3-1 218,-3 1-10,9 2 1,-3 5-91,4 3-511,6-3 370,-4 5 0,9-3-523,-3 4 866,2 0 0,8-4 0,0 3 0,5-4 0</inkml:trace>
  <inkml:trace contextRef="#ctx0" brushRef="#br0">5710 11775 8463,'-6'5'429,"1"-2"-199,5 4 0,0-3 700,0 4-419,0 4-194,0 1 0,0 5 291,0-3-61,5-2-403,-4 8 0,6-4-18,-3 2 120,-3-3 1,9-4-399,-4-1 177,1-5 230,3 5-744,-4-10 407,0 4 1,3-10-360,-5-3 265,5-2 71,-8-6 0,8-3-173,-5-8 71,0 3 55,1-4 470,1 0-188,1 9 0,3-8-203,-3 8 395,3 3-199,2-1 0,3 7 15,0 2-822,1 3 460,0 5 0,-3 0-1043,2 0 653,-2 0 376,3 5 1,-3 1-665,2 1 354,-2 3 184,-2-8-597,1 3 720,4-5 1,-3 0 240,2 0 0,3 0 0,-5-5 0,8-2 0,-3-4 0</inkml:trace>
  <inkml:trace contextRef="#ctx0" brushRef="#br0">6202 11638 8326,'-12'0'1694,"1"0"-1315,4 0 0,-3 0 120,3 0 26,2 5-170,-11 1 0,9 6 15,-9-1 148,4 1-198,0 4 1,1-2-176,-1 5-184,6 0 285,1-1-250,5 3 63,0-3 1,3 0 372,4-3-720,1 3 270,13-5 1,-4 3-7,2-4-698,3-6 477,-10 4 1,8-7-666,-4 4 483,-6-4 254,0 7 0,-9-8-374,3 6 145,-3-5 214,-11 7-466,3-9 325,-15 4 0,4-1-50,-5 0 0,1-1-62,-1-3 1,0 0 5,0 0-409,0 0 844,5-5 0,-3-1 0,3-5 0</inkml:trace>
  <inkml:trace contextRef="#ctx0" brushRef="#br0">6487 11980 8198,'8'0'495,"-1"0"-247,-4 0 0,7 0 915,-9 0-677,9 0 1,-8 2 257,1 2-1426,-1-3 383,3 4 208,-4-5-1284,4 5 482,-5-4-801,0 4 1694,0-5 0,-5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9071" units="cm"/>
      <inkml:brushProperty name="height" value="0.09071" units="cm"/>
      <inkml:brushProperty name="color" value="#3165BB"/>
    </inkml:brush>
  </inkml:definitions>
  <inkml:trace contextRef="#ctx0" brushRef="#br0">20934 9308 7703,'-27'-22'277,"2"3"144,-1-7 1,-2 3-302,1 4 0,-6 4-213,-1 7 0,0-2-384,-4 2 1,-3 2 277,-1-2 1,0 1 71,-3-5 0,1 1-102,-5-1 1,-3 1 371,-1 0 0,-4-1-41,-4 1 0,-3-1-98,30 7 1,0-1 0,-3 0-1,0 0-191,-1 0 0,0 1 0,-2 1 0,-1 2 290,-3-1 0,0 2 1,1 0-1,-1 1-264,-4-1 1,0 2-1,1-1 1,0 1 237,0 1 1,-1 0 0,-1 0-1,-2 2-23,-4 1 0,0 1 0,1 2 0,1 1-1,-4 0 0,0 1 0,2 1 0,1 0-315,-3 0 0,-1 0 0,2 3 0,-2 2 291,17-5 1,-1 0 0,0 1-1,-19 7 1,0 1-196,19-5 1,0 0 0,0 1 0,0-1 0,0 0 0,1 1 200,0-1 1,0 0-1,1 0 1,-1 2 0,1 0-1,-1 0-1,-1 1 1,0-1-1,0 1 1,3 1-1,0-1 1,-1 1 3,0 0 0,-1 0 0,0 0 0,2 2 0,0-1 0,-1 1 6,1 1 0,0-1 1,-1 1-1,1 1 1,1 0-1,-1 0 1,-2 0 1,0 2 0,1-1 0,2 1 0,0-1 0,1 2-12,-1 0 1,0 1 0,0 0 0,1 0-1,0 0 1,0 0 0,0 1 1,1 0 0,-1 0 0,0 0 0,1 2 0,0-1 1,0 2 1,0 1 0,1 1 0,2-1 0,1 0 0,-1 1-3,1 1 0,1 0 0,-1 1 1,1-1-1,1 1 0,0 0-16,1 0 0,2 1 0,-1 0 1,0 0-1,0 0 0,0 1-39,1 1 1,0 0 0,1 0 0,2-1 0,1 0-1,1-1 16,-11 19 0,1 1 0,2-1 0,2 0-84,0 2 0,2 0 0,0 1 0,2 0 98,0 1 0,2 0 0,1-3 1,1 0 9,1 1 1,0 0 0,3 0 0,0 1-6,1 1 1,0 0-1,2 3 1,1 1 5,-2 0 0,1-1 0,3-1 0,1-1-106,1 1 1,1 0-1,1 0 1,0-1 54,2 1 1,1 0-1,0 0 1,1 0 14,1 2 1,2 0-1,1-5 1,2-1-44,1 4 1,1 0-1,2-4 1,2 0 35,3 2 0,1 0 0,0 0 0,2-1-29,3 1 1,0 0 0,-1-3 0,1 0 32,1 1 1,2 0 0,1-3-1,1 0-15,2 1 0,1 0 0,1 1 1,1 0 32,-9-17 0,1 1 1,-1-1-1,11 16 0,2 0 34,-11-18 1,1 0-1,0 0 1,14 16 0,0-1-34,0 0 0,2-1 0,-12-16 0,1-1 0,1 1 28,0 1 0,0-1 1,0 0-1,1-1 0,0-1 1,0-1 6,1 2 0,-1-1 0,1-1 1,1 1-1,0 0 0,1-1-30,1 0 1,0 0 0,1-1-1,2 2 1,-1 0 0,2-1 23,-1-1 0,1-1 0,1 0 0,1 2 0,0-1 0,0 0-97,-2-1 1,0-1 0,1 0 0,2 0 0,1-1 0,0 0 65,0 0 1,0 0 0,0 0-1,2-1 1,0-1 0,0 1-7,-1-2 0,0 1 0,0-1 0,2-1 1,0 1-1,0-2-31,-1-1 0,0 0 1,1-1-1,2 1 1,-1 0-1,2-2 20,0 0 1,0-1 0,1 0 0,0 0 0,1 0 0,0 0-5,0-3 1,-1-1 0,1-1-1,0 1 1,1 0 0,0-1 27,-1-2 0,-1-1 0,1 0 1,-1 0-1,1 1 0,0-1-3,2 1 0,0 0 1,0-2-1,1-1 1,0-1-1,0-1 24,0 0 1,0 0 0,1-2-1,0 0 1,0 0 0,0-2-22,-2 0 1,0 0 0,0-1 0,1 0 0,1 0-1,-1-1 41,2-1 1,-1 0 0,1 0-1,0-2 1,0 0 0,0-1-29,1 0 0,0 0 0,-1-2 0,1-1 0,-1-1 0,1-2-10,-2 0 1,1-1 0,-1-1-1,2 0 1,-1 0 0,1-1 3,1 0 1,0-1 0,0 0 0,1-2 0,-1 0 0,0-1-30,0-1 0,-2-1 1,1 0-1,1-2 1,-1 0-1,0-1-75,-2 0 0,-1-1 0,0 0 0,0-1 1,1-2-1,0 1 85,2-1 1,0-1-1,-1 1 1,1-1 0,-2-1-1,1 1-35,0 0 1,0-1 0,-1 0 0,0-1 0,-1-1 0,0 0 18,-2-1 1,0-1-1,-1 0 1,0 1 0,0-1-1,0 0-19,1-2 0,0 0 0,-1 0 0,1-1 0,-1 0 0,0-1 29,-1 0 0,-1-1 0,0 0 0,0 0 0,0-2 0,-1 1 0,-3 0 0,-1 1 1,0-2-1,0 0 1,0-2-1,0 0-15,0 0 0,-1 0 0,-1-2 0,-1 0 0,0-1 0,-1 0-76,0 0 0,-1 0 1,-1 0-1,0-2 0,-1 0 1,-1 0 107,-1 1 1,-1 0 0,-1-1 0,-1-1 0,0-1 0,-2 0-23,0 1 1,-1-1 0,-1 0 0,0-3 0,-1 0 0,0 0 10,-1 1 1,-1-1 0,-1 0 0,-1 0 0,0 0-1,-2-1-2,-2 2 1,0 0 0,-1-1 0,-2-1 0,-1 1 0,0-1-11,1 0 0,-1 0 1,-1 0-1,-2 0 0,-1 0 1,-1 0 11,0 2 1,-2 1 0,0 0 0,0-1 0,-2-1 0,0 1 1,-2 3 1,-1 0 0,0 1 0,0-4-1,0 1 1,-2-1-20,0-1 1,-1 1 0,-2-1 0,0 1 0,0 0-1,-2 0-1,-1-1 1,0 1 0,-1 0-1,0 0 1,-1 1 0,0 0 17,0 1 0,-1 0 0,-1 0 0,1 1 0,-1 0 0,-1 0-8,-1-1 1,-1 0 0,0 0 0,0 0-1,-1 0 1,0 0 22,0 1 1,-2 1-1,1-1 1,-1 0-1,1-1 1,-1 2-18,-1 1 1,1 1 0,-1 0 0,1 0 0,0 0 0,0 0 17,-1 1 0,-1 0 1,0 0-1,0 0 0,0-1 1,0 1-10,0 1 0,-1 1 0,-1-1 0,1 1 0,0-1 1,0 2 3,-9-15 1,-1 1 0,0-2 0,0 0 71,-1 1 1,-1 1 0,0 0 0,-2 1-79,0 2 0,-2 1 1,0 0-1,0 0-80,-1 1 1,0 1-1,-1 2 1,-1 1 19,-2-2 0,0 1 1,-2 1-1,-1 0 51,-1 0 1,0 1-1,0 2 1,-2 1 110,1 1 1,-1 1-1,-2 3 1,-1-1-113,0 0 0,-1 0 0,-4 3 0,-1 1 17,0 1 1,0 1-1,-1 3 1,-1 1 52,2 1 1,0 1 0,-1 2 0,-1 2-48,15 6 1,0 2 0,0 0 0,-19-6 0,-1 3-4,19 5 1,0 2 0,-1-1 0,-19-4 0,1 1-4,1 3 0,0 2 1,1 0-1,-1-1 2,2 2 1,0 1 0,4 1 0,0 1 41,0 1 1,0 1 0,2 0 0,0 2-126,2 0 0,-1 1 1,3 1-1,1 1 86,0 1 0,1 1 0,5 0 0,2 0-211,4-1 1,0 1 199,3 0 0,1-1 0,-27 4 0,4 0 0,11 0 0,8-1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Next" panose="020B0503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Next" panose="020B0503020202020204" pitchFamily="34" charset="0"/>
              </a:defRPr>
            </a:lvl1pPr>
          </a:lstStyle>
          <a:p>
            <a:fld id="{75294249-D35B-8F47-BF70-2F1A9B73F782}" type="datetimeFigureOut">
              <a:rPr lang="en-US" smtClean="0"/>
              <a:pPr/>
              <a:t>5/17/21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Next" panose="020B0503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Next" panose="020B0503020202020204" pitchFamily="34" charset="0"/>
              </a:defRPr>
            </a:lvl1pPr>
          </a:lstStyle>
          <a:p>
            <a:fld id="{2EAE2431-CEC1-B94B-A518-CCB79AEEA6C9}" type="slidenum">
              <a:rPr lang="en-US" smtClean="0"/>
              <a:pPr/>
              <a:t>‹#›</a:t>
            </a:fld>
            <a:endParaRPr lang="en-US" dirty="0"/>
          </a:p>
        </p:txBody>
      </p:sp>
    </p:spTree>
    <p:extLst>
      <p:ext uri="{BB962C8B-B14F-4D97-AF65-F5344CB8AC3E}">
        <p14:creationId xmlns:p14="http://schemas.microsoft.com/office/powerpoint/2010/main" val="901176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Next" panose="020B0503020202020204" pitchFamily="34" charset="0"/>
        <a:ea typeface="+mn-ea"/>
        <a:cs typeface="+mn-cs"/>
      </a:defRPr>
    </a:lvl1pPr>
    <a:lvl2pPr marL="457200" algn="l" defTabSz="914400" rtl="0" eaLnBrk="1" latinLnBrk="0" hangingPunct="1">
      <a:defRPr sz="1200" b="0" i="0" kern="1200">
        <a:solidFill>
          <a:schemeClr val="tx1"/>
        </a:solidFill>
        <a:latin typeface="Avenir Next" panose="020B0503020202020204" pitchFamily="34" charset="0"/>
        <a:ea typeface="+mn-ea"/>
        <a:cs typeface="+mn-cs"/>
      </a:defRPr>
    </a:lvl2pPr>
    <a:lvl3pPr marL="914400" algn="l" defTabSz="914400" rtl="0" eaLnBrk="1" latinLnBrk="0" hangingPunct="1">
      <a:defRPr sz="1200" b="0" i="0" kern="1200">
        <a:solidFill>
          <a:schemeClr val="tx1"/>
        </a:solidFill>
        <a:latin typeface="Avenir Next" panose="020B0503020202020204" pitchFamily="34" charset="0"/>
        <a:ea typeface="+mn-ea"/>
        <a:cs typeface="+mn-cs"/>
      </a:defRPr>
    </a:lvl3pPr>
    <a:lvl4pPr marL="1371600" algn="l" defTabSz="914400" rtl="0" eaLnBrk="1" latinLnBrk="0" hangingPunct="1">
      <a:defRPr sz="1200" b="0" i="0" kern="1200">
        <a:solidFill>
          <a:schemeClr val="tx1"/>
        </a:solidFill>
        <a:latin typeface="Avenir Next" panose="020B0503020202020204" pitchFamily="34" charset="0"/>
        <a:ea typeface="+mn-ea"/>
        <a:cs typeface="+mn-cs"/>
      </a:defRPr>
    </a:lvl4pPr>
    <a:lvl5pPr marL="1828800" algn="l" defTabSz="914400" rtl="0" eaLnBrk="1" latinLnBrk="0" hangingPunct="1">
      <a:defRPr sz="1200" b="0" i="0" kern="1200">
        <a:solidFill>
          <a:schemeClr val="tx1"/>
        </a:solidFill>
        <a:latin typeface="Avenir Next" panose="020B05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humanfoodproject.com/americangu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eliminatedengue.com/progra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don’t know what a lot of the bacterial species in your body are doing, we do know that each human is associated with a unique set of bacteria. </a:t>
            </a:r>
          </a:p>
          <a:p>
            <a:endParaRPr lang="en-US" dirty="0"/>
          </a:p>
          <a:p>
            <a:r>
              <a:rPr lang="en-US" dirty="0"/>
              <a:t>Here, we see a plot from the American Gut project. For this project, volunteers send a fecal sample from which their bacterial microbiota of their gut is characterized. Here, two points on the graph that are close together indicate two volunteers that have similar gut microbiota. Two points that are farther apart represent volunteers whose gut microbiomes are more different. Overall, individuals of similar ages tend to have more similar gut microbes. We can see this by the fact that most infants (the red dots) are on the right, while most senior citizens (blue dots) are on the left. </a:t>
            </a:r>
          </a:p>
          <a:p>
            <a:endParaRPr lang="en-US" dirty="0"/>
          </a:p>
          <a:p>
            <a:r>
              <a:rPr lang="en-US" dirty="0"/>
              <a:t>We can also see an impact of where you live. Here, there are data from people living in the west (mainly the United States), in Venezuela and in Malawi. The ovals show where individuals from each of those regions are on the graph. The ovals don’t completely overlap, particularly as people get older. This may in part be driven by differences in diet between the three regions.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McDonald, D., Hyde, E., </a:t>
            </a:r>
            <a:r>
              <a:rPr lang="en-US" dirty="0" err="1">
                <a:effectLst/>
              </a:rPr>
              <a:t>Debelius</a:t>
            </a:r>
            <a:r>
              <a:rPr lang="en-US" dirty="0">
                <a:effectLst/>
              </a:rPr>
              <a:t>, J. W., Morton, J. T., Gonzalez, A., Ackermann, G., et al. (2018). American Gut: an Open Platform for Citizen Science Microbiome Research. </a:t>
            </a:r>
            <a:r>
              <a:rPr lang="en-US" i="1" dirty="0" err="1">
                <a:effectLst/>
              </a:rPr>
              <a:t>mSystems</a:t>
            </a:r>
            <a:r>
              <a:rPr lang="en-US" dirty="0">
                <a:effectLst/>
              </a:rPr>
              <a:t> 3, 1–28. doi:10.1128/mSystems.00031-18.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http://humanfoodproject.com/americangut/</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4</a:t>
            </a:fld>
            <a:endParaRPr lang="en-US"/>
          </a:p>
        </p:txBody>
      </p:sp>
    </p:spTree>
    <p:extLst>
      <p:ext uri="{BB962C8B-B14F-4D97-AF65-F5344CB8AC3E}">
        <p14:creationId xmlns:p14="http://schemas.microsoft.com/office/powerpoint/2010/main" val="134996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it was found that other Wolbachia did something else. The made it harder to viruses like those that cause dengue and malaria to replicate inside the mosquitoes. </a:t>
            </a:r>
          </a:p>
        </p:txBody>
      </p:sp>
      <p:sp>
        <p:nvSpPr>
          <p:cNvPr id="4" name="Slide Number Placeholder 3"/>
          <p:cNvSpPr>
            <a:spLocks noGrp="1"/>
          </p:cNvSpPr>
          <p:nvPr>
            <p:ph type="sldNum" sz="quarter" idx="5"/>
          </p:nvPr>
        </p:nvSpPr>
        <p:spPr/>
        <p:txBody>
          <a:bodyPr/>
          <a:lstStyle/>
          <a:p>
            <a:fld id="{558B2ACF-117D-A642-BF63-180CD2D8AF12}" type="slidenum">
              <a:rPr lang="en-US" smtClean="0"/>
              <a:t>21</a:t>
            </a:fld>
            <a:endParaRPr lang="en-US"/>
          </a:p>
        </p:txBody>
      </p:sp>
    </p:spTree>
    <p:extLst>
      <p:ext uri="{BB962C8B-B14F-4D97-AF65-F5344CB8AC3E}">
        <p14:creationId xmlns:p14="http://schemas.microsoft.com/office/powerpoint/2010/main" val="1834052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Bill and Melinda Gates Foundation is paying researchers to release mosquitoes carrying these Wolbachia into communities. </a:t>
            </a:r>
          </a:p>
          <a:p>
            <a:endParaRPr lang="en-US" dirty="0"/>
          </a:p>
          <a:p>
            <a:r>
              <a:rPr lang="en-US" dirty="0"/>
              <a:t>References:</a:t>
            </a:r>
          </a:p>
          <a:p>
            <a:r>
              <a:rPr lang="en-US" dirty="0">
                <a:hlinkClick r:id="rId3"/>
              </a:rPr>
              <a:t>http://www.eliminatedengue.com/program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22</a:t>
            </a:fld>
            <a:endParaRPr lang="en-US"/>
          </a:p>
        </p:txBody>
      </p:sp>
    </p:spTree>
    <p:extLst>
      <p:ext uri="{BB962C8B-B14F-4D97-AF65-F5344CB8AC3E}">
        <p14:creationId xmlns:p14="http://schemas.microsoft.com/office/powerpoint/2010/main" val="353558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one of these insect. This is </a:t>
            </a:r>
            <a:r>
              <a:rPr lang="en-US" dirty="0" err="1"/>
              <a:t>Anasa</a:t>
            </a:r>
            <a:r>
              <a:rPr lang="en-US" dirty="0"/>
              <a:t> </a:t>
            </a:r>
            <a:r>
              <a:rPr lang="en-US" dirty="0" err="1"/>
              <a:t>tristis</a:t>
            </a:r>
            <a:r>
              <a:rPr lang="en-US" dirty="0"/>
              <a:t>, the squash bug. Squash bugs are important agricultural pests. Like in the drawing, they have a large section of their gut with lots of folds in it. They call these sections crypts</a:t>
            </a:r>
          </a:p>
        </p:txBody>
      </p:sp>
      <p:sp>
        <p:nvSpPr>
          <p:cNvPr id="4" name="Slide Number Placeholder 3"/>
          <p:cNvSpPr>
            <a:spLocks noGrp="1"/>
          </p:cNvSpPr>
          <p:nvPr>
            <p:ph type="sldNum" sz="quarter" idx="10"/>
          </p:nvPr>
        </p:nvSpPr>
        <p:spPr/>
        <p:txBody>
          <a:bodyPr/>
          <a:lstStyle/>
          <a:p>
            <a:fld id="{8FB328AF-29F0-554A-A4AA-C6EBEDDB8D84}" type="slidenum">
              <a:rPr lang="en-US" smtClean="0"/>
              <a:t>23</a:t>
            </a:fld>
            <a:endParaRPr lang="en-US"/>
          </a:p>
        </p:txBody>
      </p:sp>
    </p:spTree>
    <p:extLst>
      <p:ext uri="{BB962C8B-B14F-4D97-AF65-F5344CB8AC3E}">
        <p14:creationId xmlns:p14="http://schemas.microsoft.com/office/powerpoint/2010/main" val="3714229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one of these insect. This is </a:t>
            </a:r>
            <a:r>
              <a:rPr lang="en-US" dirty="0" err="1"/>
              <a:t>Anasa</a:t>
            </a:r>
            <a:r>
              <a:rPr lang="en-US" dirty="0"/>
              <a:t> </a:t>
            </a:r>
            <a:r>
              <a:rPr lang="en-US" dirty="0" err="1"/>
              <a:t>tristis</a:t>
            </a:r>
            <a:r>
              <a:rPr lang="en-US" dirty="0"/>
              <a:t>, the squash bug. Squash bugs are important agricultural pests. Like in the drawing, they have a large section of their gut with lots of folds in it. They call these sections crypts</a:t>
            </a:r>
          </a:p>
        </p:txBody>
      </p:sp>
      <p:sp>
        <p:nvSpPr>
          <p:cNvPr id="4" name="Slide Number Placeholder 3"/>
          <p:cNvSpPr>
            <a:spLocks noGrp="1"/>
          </p:cNvSpPr>
          <p:nvPr>
            <p:ph type="sldNum" sz="quarter" idx="10"/>
          </p:nvPr>
        </p:nvSpPr>
        <p:spPr/>
        <p:txBody>
          <a:bodyPr/>
          <a:lstStyle/>
          <a:p>
            <a:fld id="{8FB328AF-29F0-554A-A4AA-C6EBEDDB8D84}" type="slidenum">
              <a:rPr lang="en-US" smtClean="0"/>
              <a:t>24</a:t>
            </a:fld>
            <a:endParaRPr lang="en-US"/>
          </a:p>
        </p:txBody>
      </p:sp>
    </p:spTree>
    <p:extLst>
      <p:ext uri="{BB962C8B-B14F-4D97-AF65-F5344CB8AC3E}">
        <p14:creationId xmlns:p14="http://schemas.microsoft.com/office/powerpoint/2010/main" val="1883973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researchers use sequencing technologies like being used as part of the bean beetle microbiome project, they find that the crypts mostly have bacteria in the genus </a:t>
            </a:r>
            <a:r>
              <a:rPr lang="en-US" dirty="0" err="1"/>
              <a:t>Burkholderia</a:t>
            </a:r>
            <a:r>
              <a:rPr lang="en-US" dirty="0"/>
              <a:t>, which are less common in other sections of the gut. </a:t>
            </a:r>
          </a:p>
        </p:txBody>
      </p:sp>
      <p:sp>
        <p:nvSpPr>
          <p:cNvPr id="4" name="Slide Number Placeholder 3"/>
          <p:cNvSpPr>
            <a:spLocks noGrp="1"/>
          </p:cNvSpPr>
          <p:nvPr>
            <p:ph type="sldNum" sz="quarter" idx="10"/>
          </p:nvPr>
        </p:nvSpPr>
        <p:spPr/>
        <p:txBody>
          <a:bodyPr/>
          <a:lstStyle/>
          <a:p>
            <a:fld id="{8FB328AF-29F0-554A-A4AA-C6EBEDDB8D84}" type="slidenum">
              <a:rPr lang="en-US" smtClean="0"/>
              <a:t>25</a:t>
            </a:fld>
            <a:endParaRPr lang="en-US"/>
          </a:p>
        </p:txBody>
      </p:sp>
    </p:spTree>
    <p:extLst>
      <p:ext uri="{BB962C8B-B14F-4D97-AF65-F5344CB8AC3E}">
        <p14:creationId xmlns:p14="http://schemas.microsoft.com/office/powerpoint/2010/main" val="2980608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t>
            </a:r>
            <a:r>
              <a:rPr lang="en-US" dirty="0" err="1"/>
              <a:t>Burkholderia</a:t>
            </a:r>
            <a:r>
              <a:rPr lang="en-US" dirty="0"/>
              <a:t> bacteria can be fluorescently labeled and fed back to the bugs. Here, you can see that the crypts are full of green fluorescent protein (GFP) labeled bacteria. </a:t>
            </a:r>
          </a:p>
        </p:txBody>
      </p:sp>
      <p:sp>
        <p:nvSpPr>
          <p:cNvPr id="4" name="Slide Number Placeholder 3"/>
          <p:cNvSpPr>
            <a:spLocks noGrp="1"/>
          </p:cNvSpPr>
          <p:nvPr>
            <p:ph type="sldNum" sz="quarter" idx="10"/>
          </p:nvPr>
        </p:nvSpPr>
        <p:spPr/>
        <p:txBody>
          <a:bodyPr/>
          <a:lstStyle/>
          <a:p>
            <a:fld id="{8FB328AF-29F0-554A-A4AA-C6EBEDDB8D84}" type="slidenum">
              <a:rPr lang="en-US" smtClean="0"/>
              <a:t>26</a:t>
            </a:fld>
            <a:endParaRPr lang="en-US"/>
          </a:p>
        </p:txBody>
      </p:sp>
    </p:spTree>
    <p:extLst>
      <p:ext uri="{BB962C8B-B14F-4D97-AF65-F5344CB8AC3E}">
        <p14:creationId xmlns:p14="http://schemas.microsoft.com/office/powerpoint/2010/main" val="443362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Association with </a:t>
            </a:r>
            <a:r>
              <a:rPr lang="en-US" i="1" dirty="0" err="1"/>
              <a:t>Burkholderia</a:t>
            </a:r>
            <a:r>
              <a:rPr lang="en-US" dirty="0"/>
              <a:t> has a number of benefits for the bugs. Here, we see that it increases survival over time relative to bugs not given </a:t>
            </a:r>
            <a:r>
              <a:rPr lang="en-US" i="1" dirty="0" err="1"/>
              <a:t>Burkholderia</a:t>
            </a:r>
            <a:r>
              <a:rPr lang="en-US" i="1" dirty="0"/>
              <a:t>. </a:t>
            </a:r>
          </a:p>
          <a:p>
            <a:endParaRPr lang="en-US" i="1" dirty="0"/>
          </a:p>
          <a:p>
            <a:endParaRPr lang="en-US" i="1" dirty="0"/>
          </a:p>
          <a:p>
            <a:r>
              <a:rPr lang="en-US" i="0" dirty="0"/>
              <a:t>References:</a:t>
            </a:r>
          </a:p>
          <a:p>
            <a:r>
              <a:rPr lang="en-US" i="0" dirty="0"/>
              <a:t>N.M. Gerardo, unpublished. </a:t>
            </a:r>
          </a:p>
        </p:txBody>
      </p:sp>
      <p:sp>
        <p:nvSpPr>
          <p:cNvPr id="4" name="Slide Number Placeholder 3"/>
          <p:cNvSpPr>
            <a:spLocks noGrp="1"/>
          </p:cNvSpPr>
          <p:nvPr>
            <p:ph type="sldNum" sz="quarter" idx="5"/>
          </p:nvPr>
        </p:nvSpPr>
        <p:spPr/>
        <p:txBody>
          <a:bodyPr/>
          <a:lstStyle/>
          <a:p>
            <a:fld id="{558B2ACF-117D-A642-BF63-180CD2D8AF12}" type="slidenum">
              <a:rPr lang="en-US" smtClean="0"/>
              <a:t>27</a:t>
            </a:fld>
            <a:endParaRPr lang="en-US"/>
          </a:p>
        </p:txBody>
      </p:sp>
    </p:spTree>
    <p:extLst>
      <p:ext uri="{BB962C8B-B14F-4D97-AF65-F5344CB8AC3E}">
        <p14:creationId xmlns:p14="http://schemas.microsoft.com/office/powerpoint/2010/main" val="1428492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28</a:t>
            </a:fld>
            <a:endParaRPr lang="en-US"/>
          </a:p>
        </p:txBody>
      </p:sp>
    </p:spTree>
    <p:extLst>
      <p:ext uri="{BB962C8B-B14F-4D97-AF65-F5344CB8AC3E}">
        <p14:creationId xmlns:p14="http://schemas.microsoft.com/office/powerpoint/2010/main" val="316430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 in bee associated microbes is in part because of declining bee populations in the United States. </a:t>
            </a:r>
          </a:p>
        </p:txBody>
      </p:sp>
      <p:sp>
        <p:nvSpPr>
          <p:cNvPr id="4" name="Slide Number Placeholder 3"/>
          <p:cNvSpPr>
            <a:spLocks noGrp="1"/>
          </p:cNvSpPr>
          <p:nvPr>
            <p:ph type="sldNum" sz="quarter" idx="5"/>
          </p:nvPr>
        </p:nvSpPr>
        <p:spPr/>
        <p:txBody>
          <a:bodyPr/>
          <a:lstStyle/>
          <a:p>
            <a:fld id="{558B2ACF-117D-A642-BF63-180CD2D8AF12}" type="slidenum">
              <a:rPr lang="en-US" smtClean="0"/>
              <a:t>29</a:t>
            </a:fld>
            <a:endParaRPr lang="en-US"/>
          </a:p>
        </p:txBody>
      </p:sp>
    </p:spTree>
    <p:extLst>
      <p:ext uri="{BB962C8B-B14F-4D97-AF65-F5344CB8AC3E}">
        <p14:creationId xmlns:p14="http://schemas.microsoft.com/office/powerpoint/2010/main" val="2826026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 humans, each part of the bee has a specialized bacterial community. </a:t>
            </a:r>
          </a:p>
        </p:txBody>
      </p:sp>
      <p:sp>
        <p:nvSpPr>
          <p:cNvPr id="4" name="Slide Number Placeholder 3"/>
          <p:cNvSpPr>
            <a:spLocks noGrp="1"/>
          </p:cNvSpPr>
          <p:nvPr>
            <p:ph type="sldNum" sz="quarter" idx="5"/>
          </p:nvPr>
        </p:nvSpPr>
        <p:spPr/>
        <p:txBody>
          <a:bodyPr/>
          <a:lstStyle/>
          <a:p>
            <a:fld id="{558B2ACF-117D-A642-BF63-180CD2D8AF12}" type="slidenum">
              <a:rPr lang="en-US" smtClean="0"/>
              <a:t>30</a:t>
            </a:fld>
            <a:endParaRPr lang="en-US"/>
          </a:p>
        </p:txBody>
      </p:sp>
    </p:spTree>
    <p:extLst>
      <p:ext uri="{BB962C8B-B14F-4D97-AF65-F5344CB8AC3E}">
        <p14:creationId xmlns:p14="http://schemas.microsoft.com/office/powerpoint/2010/main" val="345587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part of your body is also associated with a unique set of bacteria.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Koren</a:t>
            </a:r>
            <a:r>
              <a:rPr lang="en-US" dirty="0">
                <a:effectLst/>
              </a:rPr>
              <a:t>, O., Knights, D., Gonzalez, A., Waldron, L., </a:t>
            </a:r>
            <a:r>
              <a:rPr lang="en-US" dirty="0" err="1">
                <a:effectLst/>
              </a:rPr>
              <a:t>Segata</a:t>
            </a:r>
            <a:r>
              <a:rPr lang="en-US" dirty="0">
                <a:effectLst/>
              </a:rPr>
              <a:t>, N., Knight, R., et al. (2013). A guide to enterotypes across the human body: meta-analysis of microbial community structures in human microbiome datasets. </a:t>
            </a:r>
            <a:r>
              <a:rPr lang="en-US" i="1" dirty="0" err="1">
                <a:effectLst/>
              </a:rPr>
              <a:t>PLoS</a:t>
            </a:r>
            <a:r>
              <a:rPr lang="en-US" i="1" dirty="0">
                <a:effectLst/>
              </a:rPr>
              <a:t> </a:t>
            </a:r>
            <a:r>
              <a:rPr lang="en-US" i="1" dirty="0" err="1">
                <a:effectLst/>
              </a:rPr>
              <a:t>Comput</a:t>
            </a:r>
            <a:r>
              <a:rPr lang="en-US" i="1" dirty="0">
                <a:effectLst/>
              </a:rPr>
              <a:t>. Biol.</a:t>
            </a:r>
            <a:r>
              <a:rPr lang="en-US" dirty="0">
                <a:effectLst/>
              </a:rPr>
              <a:t> 9. doi:10.1371/journal.pcbi.1002863.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Turnbaugh</a:t>
            </a:r>
            <a:r>
              <a:rPr lang="en-US" dirty="0">
                <a:effectLst/>
              </a:rPr>
              <a:t>, P. J., Ley, R. E., Hamady, M., Fraser-Liggett, C. M., Knight, R., and Gordon, J. I. (2007). The Human Microbiome Project. </a:t>
            </a:r>
            <a:r>
              <a:rPr lang="en-US" i="1" dirty="0">
                <a:effectLst/>
              </a:rPr>
              <a:t>Nature</a:t>
            </a:r>
            <a:r>
              <a:rPr lang="en-US" dirty="0">
                <a:effectLst/>
              </a:rPr>
              <a:t> 449, 804–810. doi:10.1038/nature06244.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Human Microbiome Consortium (2012). Structure, function and diversity of the healthy human microbiome. </a:t>
            </a:r>
            <a:r>
              <a:rPr lang="en-US" i="1" dirty="0">
                <a:effectLst/>
              </a:rPr>
              <a:t>Nature</a:t>
            </a:r>
            <a:r>
              <a:rPr lang="en-US" dirty="0">
                <a:effectLst/>
              </a:rPr>
              <a:t> 486, 207–214. doi:10.1038/nature11234.</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5</a:t>
            </a:fld>
            <a:endParaRPr lang="en-US"/>
          </a:p>
        </p:txBody>
      </p:sp>
    </p:spTree>
    <p:extLst>
      <p:ext uri="{BB962C8B-B14F-4D97-AF65-F5344CB8AC3E}">
        <p14:creationId xmlns:p14="http://schemas.microsoft.com/office/powerpoint/2010/main" val="35727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a lot of similarities between the impacts of microbes on bee physiology and the impacts of microbes on animal physiology, making them a model organism to study host-microbe interactions.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Zheng, H., Steele, M. I., Leonard, S. P., Motta, E. V. S., and Moran, N. A. (2018). Honey bees as models for gut microbiota research. </a:t>
            </a:r>
            <a:r>
              <a:rPr lang="en-US" i="1" dirty="0">
                <a:effectLst/>
              </a:rPr>
              <a:t>Lab Anim. (NY).</a:t>
            </a:r>
            <a:r>
              <a:rPr lang="en-US" dirty="0">
                <a:effectLst/>
              </a:rPr>
              <a:t> 47, 317–325. doi:10.1038/s41684-018-0173-x.</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Raymann</a:t>
            </a:r>
            <a:r>
              <a:rPr lang="en-US" dirty="0">
                <a:effectLst/>
              </a:rPr>
              <a:t>, K., and Moran, N. A. (2018). The role of the gut microbiome in health and disease of adult honey bee workers. </a:t>
            </a:r>
            <a:r>
              <a:rPr lang="en-US" i="1" dirty="0" err="1">
                <a:effectLst/>
              </a:rPr>
              <a:t>Curr</a:t>
            </a:r>
            <a:r>
              <a:rPr lang="en-US" i="1" dirty="0">
                <a:effectLst/>
              </a:rPr>
              <a:t>. </a:t>
            </a:r>
            <a:r>
              <a:rPr lang="en-US" i="1" dirty="0" err="1">
                <a:effectLst/>
              </a:rPr>
              <a:t>Opin</a:t>
            </a:r>
            <a:r>
              <a:rPr lang="en-US" i="1" dirty="0">
                <a:effectLst/>
              </a:rPr>
              <a:t>. Insect Sci.</a:t>
            </a:r>
            <a:r>
              <a:rPr lang="en-US" dirty="0">
                <a:effectLst/>
              </a:rPr>
              <a:t> 26, 97–104. doi:10.1016/j.cois.2018.02.012.</a:t>
            </a:r>
          </a:p>
          <a:p>
            <a:endParaRPr lang="en-US" dirty="0"/>
          </a:p>
          <a:p>
            <a:endParaRPr lang="en-US" dirty="0"/>
          </a:p>
          <a:p>
            <a:endParaRPr lang="en-US" dirty="0"/>
          </a:p>
          <a:p>
            <a:r>
              <a:rPr lang="en-US" dirty="0"/>
              <a:t>References</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31</a:t>
            </a:fld>
            <a:endParaRPr lang="en-US"/>
          </a:p>
        </p:txBody>
      </p:sp>
    </p:spTree>
    <p:extLst>
      <p:ext uri="{BB962C8B-B14F-4D97-AF65-F5344CB8AC3E}">
        <p14:creationId xmlns:p14="http://schemas.microsoft.com/office/powerpoint/2010/main" val="3980759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32</a:t>
            </a:fld>
            <a:endParaRPr lang="en-US"/>
          </a:p>
        </p:txBody>
      </p:sp>
    </p:spTree>
    <p:extLst>
      <p:ext uri="{BB962C8B-B14F-4D97-AF65-F5344CB8AC3E}">
        <p14:creationId xmlns:p14="http://schemas.microsoft.com/office/powerpoint/2010/main" val="111016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33</a:t>
            </a:fld>
            <a:endParaRPr lang="en-US"/>
          </a:p>
        </p:txBody>
      </p:sp>
    </p:spTree>
    <p:extLst>
      <p:ext uri="{BB962C8B-B14F-4D97-AF65-F5344CB8AC3E}">
        <p14:creationId xmlns:p14="http://schemas.microsoft.com/office/powerpoint/2010/main" val="886915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34</a:t>
            </a:fld>
            <a:endParaRPr lang="en-US"/>
          </a:p>
        </p:txBody>
      </p:sp>
    </p:spTree>
    <p:extLst>
      <p:ext uri="{BB962C8B-B14F-4D97-AF65-F5344CB8AC3E}">
        <p14:creationId xmlns:p14="http://schemas.microsoft.com/office/powerpoint/2010/main" val="186919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humans have microbiomes. Many organisms, from chickens to the crops we grow, are associated with a complex community of microbes.</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Ley, R. E., Hamady, M., </a:t>
            </a:r>
            <a:r>
              <a:rPr lang="en-US" dirty="0" err="1">
                <a:effectLst/>
              </a:rPr>
              <a:t>Lozupone</a:t>
            </a:r>
            <a:r>
              <a:rPr lang="en-US" dirty="0">
                <a:effectLst/>
              </a:rPr>
              <a:t>, C., </a:t>
            </a:r>
            <a:r>
              <a:rPr lang="en-US" dirty="0" err="1">
                <a:effectLst/>
              </a:rPr>
              <a:t>Turnbaugh</a:t>
            </a:r>
            <a:r>
              <a:rPr lang="en-US" dirty="0">
                <a:effectLst/>
              </a:rPr>
              <a:t>, P. J., Ramey, R. R., Bircher, J. S., et al. (2008). Evolution of Mammals and Their Gut Microbes. </a:t>
            </a:r>
            <a:r>
              <a:rPr lang="en-US" i="1" dirty="0">
                <a:effectLst/>
              </a:rPr>
              <a:t>Science (80-. ).</a:t>
            </a:r>
            <a:r>
              <a:rPr lang="en-US" dirty="0">
                <a:effectLst/>
              </a:rPr>
              <a:t> 320, 1647–1651. doi:10.1126/science.1155725.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McFall-Ngai, M., Hadfield, M. G., Bosch, T. C. G., Carey, H. V, </a:t>
            </a:r>
            <a:r>
              <a:rPr lang="en-US" dirty="0" err="1">
                <a:effectLst/>
              </a:rPr>
              <a:t>Domazet-Lošo</a:t>
            </a:r>
            <a:r>
              <a:rPr lang="en-US" dirty="0">
                <a:effectLst/>
              </a:rPr>
              <a:t>, T., Douglas, A. E., et al. (2013). Animals in a bacterial world, a new imperative for the life sciences. </a:t>
            </a:r>
            <a:r>
              <a:rPr lang="en-US" i="1" dirty="0">
                <a:effectLst/>
              </a:rPr>
              <a:t>Proc. Natl. Acad. Sci. U. S. A.</a:t>
            </a:r>
            <a:r>
              <a:rPr lang="en-US" dirty="0">
                <a:effectLst/>
              </a:rPr>
              <a:t> 110, 3229–3236. doi:10.1073/pnas.1218525110/-/</a:t>
            </a:r>
            <a:r>
              <a:rPr lang="en-US" dirty="0" err="1">
                <a:effectLst/>
              </a:rPr>
              <a:t>DCSupplemental</a:t>
            </a:r>
            <a:r>
              <a:rPr lang="en-US" dirty="0">
                <a:effectLst/>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Weiss, B., and Aksoy, S. (2011). Microbiome influences on insect host vector competence. </a:t>
            </a:r>
            <a:r>
              <a:rPr lang="en-US" i="1" dirty="0">
                <a:effectLst/>
              </a:rPr>
              <a:t>Trends </a:t>
            </a:r>
            <a:r>
              <a:rPr lang="en-US" i="1" dirty="0" err="1">
                <a:effectLst/>
              </a:rPr>
              <a:t>Parasitol</a:t>
            </a:r>
            <a:r>
              <a:rPr lang="en-US" i="1" dirty="0">
                <a:effectLst/>
              </a:rPr>
              <a:t>.</a:t>
            </a:r>
            <a:r>
              <a:rPr lang="en-US" dirty="0">
                <a:effectLst/>
              </a:rPr>
              <a:t> 27, 514–522. doi:10.1016/j.pt.2011.05.001.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Christian, N., Whitaker, B. K., and Clay, K. (2015). Microbiomes: unifying animal and plant systems through the lens of community ecology theory. </a:t>
            </a:r>
            <a:r>
              <a:rPr lang="en-US" i="1" dirty="0">
                <a:effectLst/>
              </a:rPr>
              <a:t>Front. Microbiol.</a:t>
            </a:r>
            <a:r>
              <a:rPr lang="en-US" dirty="0">
                <a:effectLst/>
              </a:rPr>
              <a:t> 6, 1–15. doi:10.3389/fmicb.2015.00869.</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6</a:t>
            </a:fld>
            <a:endParaRPr lang="en-US"/>
          </a:p>
        </p:txBody>
      </p:sp>
    </p:spTree>
    <p:extLst>
      <p:ext uri="{BB962C8B-B14F-4D97-AF65-F5344CB8AC3E}">
        <p14:creationId xmlns:p14="http://schemas.microsoft.com/office/powerpoint/2010/main" val="220589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humans, this revolution has come with unprecedented interest in the roles that microbes may play in shaping our health and in how we interact with the environment. It has changed our willingness to take antibiotics without clear evidence of a harmful bacterial infection. It has shape research into many diseases, from obesity to anxiety. </a:t>
            </a:r>
          </a:p>
        </p:txBody>
      </p:sp>
      <p:sp>
        <p:nvSpPr>
          <p:cNvPr id="4" name="Slide Number Placeholder 3"/>
          <p:cNvSpPr>
            <a:spLocks noGrp="1"/>
          </p:cNvSpPr>
          <p:nvPr>
            <p:ph type="sldNum" sz="quarter" idx="5"/>
          </p:nvPr>
        </p:nvSpPr>
        <p:spPr/>
        <p:txBody>
          <a:bodyPr/>
          <a:lstStyle/>
          <a:p>
            <a:fld id="{558B2ACF-117D-A642-BF63-180CD2D8AF12}" type="slidenum">
              <a:rPr lang="en-US" smtClean="0"/>
              <a:t>8</a:t>
            </a:fld>
            <a:endParaRPr lang="en-US"/>
          </a:p>
        </p:txBody>
      </p:sp>
    </p:spTree>
    <p:extLst>
      <p:ext uri="{BB962C8B-B14F-4D97-AF65-F5344CB8AC3E}">
        <p14:creationId xmlns:p14="http://schemas.microsoft.com/office/powerpoint/2010/main" val="3578934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there are many, many studies, some of which are high quality science and show a clear causal relationship between a microbe or microbes and diseases. In other cases, the research is only in its infancy and it likely not at the stage where it should shape practice. Despite this, more an more companies are exploiting interest in the microbiome to cell products, like these probiotics that cause $50 a bottle. </a:t>
            </a:r>
          </a:p>
        </p:txBody>
      </p:sp>
      <p:sp>
        <p:nvSpPr>
          <p:cNvPr id="4" name="Slide Number Placeholder 3"/>
          <p:cNvSpPr>
            <a:spLocks noGrp="1"/>
          </p:cNvSpPr>
          <p:nvPr>
            <p:ph type="sldNum" sz="quarter" idx="5"/>
          </p:nvPr>
        </p:nvSpPr>
        <p:spPr/>
        <p:txBody>
          <a:bodyPr/>
          <a:lstStyle/>
          <a:p>
            <a:fld id="{558B2ACF-117D-A642-BF63-180CD2D8AF12}" type="slidenum">
              <a:rPr lang="en-US" smtClean="0"/>
              <a:t>13</a:t>
            </a:fld>
            <a:endParaRPr lang="en-US"/>
          </a:p>
        </p:txBody>
      </p:sp>
    </p:spTree>
    <p:extLst>
      <p:ext uri="{BB962C8B-B14F-4D97-AF65-F5344CB8AC3E}">
        <p14:creationId xmlns:p14="http://schemas.microsoft.com/office/powerpoint/2010/main" val="2230640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Insects are important for a number of reasons. They pollinate our plants. They are food for many animals. The transmit disease. In fact, mosquitoes are considered the most deadly animals on earth because they transmit diseases to humans.</a:t>
            </a:r>
          </a:p>
        </p:txBody>
      </p:sp>
      <p:sp>
        <p:nvSpPr>
          <p:cNvPr id="4" name="Slide Number Placeholder 3"/>
          <p:cNvSpPr>
            <a:spLocks noGrp="1"/>
          </p:cNvSpPr>
          <p:nvPr>
            <p:ph type="sldNum" sz="quarter" idx="5"/>
          </p:nvPr>
        </p:nvSpPr>
        <p:spPr/>
        <p:txBody>
          <a:bodyPr/>
          <a:lstStyle/>
          <a:p>
            <a:fld id="{558B2ACF-117D-A642-BF63-180CD2D8AF12}" type="slidenum">
              <a:rPr lang="en-US" smtClean="0"/>
              <a:t>17</a:t>
            </a:fld>
            <a:endParaRPr lang="en-US"/>
          </a:p>
        </p:txBody>
      </p:sp>
    </p:spTree>
    <p:extLst>
      <p:ext uri="{BB962C8B-B14F-4D97-AF65-F5344CB8AC3E}">
        <p14:creationId xmlns:p14="http://schemas.microsoft.com/office/powerpoint/2010/main" val="4202370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their importance, we have studied many aspects of insect biology, including their association with bacteria, for centuries. </a:t>
            </a:r>
            <a:br>
              <a:rPr lang="en-US" dirty="0"/>
            </a:br>
            <a:r>
              <a:rPr lang="en-US" dirty="0"/>
              <a:t>Many insect systems also serve as models for studying animal-microbe interactions more generally because insects tend to have simpler microbially communities inside of them than vertebrates, including humans.</a:t>
            </a:r>
          </a:p>
          <a:p>
            <a:endParaRPr lang="en-US" dirty="0"/>
          </a:p>
          <a:p>
            <a:r>
              <a:rPr lang="en-US" dirty="0"/>
              <a:t>Here is an image of one of the best-studied and most common insect-associated bacteria. The circles are Wolbachia bacteria that live inside insect cells. It has been estimated that more than 60% species of insects are associated with Wolbachia.  </a:t>
            </a:r>
          </a:p>
        </p:txBody>
      </p:sp>
      <p:sp>
        <p:nvSpPr>
          <p:cNvPr id="4" name="Slide Number Placeholder 3"/>
          <p:cNvSpPr>
            <a:spLocks noGrp="1"/>
          </p:cNvSpPr>
          <p:nvPr>
            <p:ph type="sldNum" sz="quarter" idx="5"/>
          </p:nvPr>
        </p:nvSpPr>
        <p:spPr/>
        <p:txBody>
          <a:bodyPr/>
          <a:lstStyle/>
          <a:p>
            <a:fld id="{558B2ACF-117D-A642-BF63-180CD2D8AF12}" type="slidenum">
              <a:rPr lang="en-US" smtClean="0"/>
              <a:t>18</a:t>
            </a:fld>
            <a:endParaRPr lang="en-US"/>
          </a:p>
        </p:txBody>
      </p:sp>
    </p:spTree>
    <p:extLst>
      <p:ext uri="{BB962C8B-B14F-4D97-AF65-F5344CB8AC3E}">
        <p14:creationId xmlns:p14="http://schemas.microsoft.com/office/powerpoint/2010/main" val="156941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bacteria have been used to try and lessen the ability of mosquitoes to vector diseases. The first work involved introducing Wolbachia into mosquitoes that shortened their life long enough that they could pass on the bacteria to their children but short enough that viruses like dengue did not have enough time to develop. </a:t>
            </a:r>
          </a:p>
        </p:txBody>
      </p:sp>
      <p:sp>
        <p:nvSpPr>
          <p:cNvPr id="4" name="Slide Number Placeholder 3"/>
          <p:cNvSpPr>
            <a:spLocks noGrp="1"/>
          </p:cNvSpPr>
          <p:nvPr>
            <p:ph type="sldNum" sz="quarter" idx="5"/>
          </p:nvPr>
        </p:nvSpPr>
        <p:spPr/>
        <p:txBody>
          <a:bodyPr/>
          <a:lstStyle/>
          <a:p>
            <a:fld id="{558B2ACF-117D-A642-BF63-180CD2D8AF12}" type="slidenum">
              <a:rPr lang="en-US" smtClean="0"/>
              <a:t>19</a:t>
            </a:fld>
            <a:endParaRPr lang="en-US"/>
          </a:p>
        </p:txBody>
      </p:sp>
    </p:spTree>
    <p:extLst>
      <p:ext uri="{BB962C8B-B14F-4D97-AF65-F5344CB8AC3E}">
        <p14:creationId xmlns:p14="http://schemas.microsoft.com/office/powerpoint/2010/main" val="3311048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shortened the mosquitoes lives because it lessened the ability of mosquitoes to feed. </a:t>
            </a:r>
          </a:p>
        </p:txBody>
      </p:sp>
      <p:sp>
        <p:nvSpPr>
          <p:cNvPr id="4" name="Slide Number Placeholder 3"/>
          <p:cNvSpPr>
            <a:spLocks noGrp="1"/>
          </p:cNvSpPr>
          <p:nvPr>
            <p:ph type="sldNum" sz="quarter" idx="5"/>
          </p:nvPr>
        </p:nvSpPr>
        <p:spPr/>
        <p:txBody>
          <a:bodyPr/>
          <a:lstStyle/>
          <a:p>
            <a:fld id="{558B2ACF-117D-A642-BF63-180CD2D8AF12}" type="slidenum">
              <a:rPr lang="en-US" smtClean="0"/>
              <a:t>20</a:t>
            </a:fld>
            <a:endParaRPr lang="en-US"/>
          </a:p>
        </p:txBody>
      </p:sp>
    </p:spTree>
    <p:extLst>
      <p:ext uri="{BB962C8B-B14F-4D97-AF65-F5344CB8AC3E}">
        <p14:creationId xmlns:p14="http://schemas.microsoft.com/office/powerpoint/2010/main" val="2888432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5/17/21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710938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5/17/21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859795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5/17/21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90779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5/17/21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46791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79D8CE-13C0-ED49-A12C-A38FA5733B5E}" type="datetimeFigureOut">
              <a:rPr lang="en-US" smtClean="0"/>
              <a:t>5/17/21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888096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79D8CE-13C0-ED49-A12C-A38FA5733B5E}" type="datetimeFigureOut">
              <a:rPr lang="en-US" smtClean="0"/>
              <a:t>5/17/21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51387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79D8CE-13C0-ED49-A12C-A38FA5733B5E}" type="datetimeFigureOut">
              <a:rPr lang="en-US" smtClean="0"/>
              <a:t>5/17/21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04424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79D8CE-13C0-ED49-A12C-A38FA5733B5E}" type="datetimeFigureOut">
              <a:rPr lang="en-US" smtClean="0"/>
              <a:t>5/17/21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4581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9D8CE-13C0-ED49-A12C-A38FA5733B5E}" type="datetimeFigureOut">
              <a:rPr lang="en-US" smtClean="0"/>
              <a:t>5/17/21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52437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9D8CE-13C0-ED49-A12C-A38FA5733B5E}" type="datetimeFigureOut">
              <a:rPr lang="en-US" smtClean="0"/>
              <a:t>5/17/21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97594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9D8CE-13C0-ED49-A12C-A38FA5733B5E}" type="datetimeFigureOut">
              <a:rPr lang="en-US" smtClean="0"/>
              <a:t>5/17/21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76541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Avenir Next" panose="020B0503020202020204" pitchFamily="34" charset="0"/>
              </a:defRPr>
            </a:lvl1pPr>
          </a:lstStyle>
          <a:p>
            <a:fld id="{9879D8CE-13C0-ED49-A12C-A38FA5733B5E}" type="datetimeFigureOut">
              <a:rPr lang="en-US" smtClean="0"/>
              <a:pPr/>
              <a:t>5/17/21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Avenir Next" panose="020B0503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Avenir Next" panose="020B0503020202020204" pitchFamily="34" charset="0"/>
              </a:defRPr>
            </a:lvl1pPr>
          </a:lstStyle>
          <a:p>
            <a:fld id="{9EC8B948-7E7B-724E-86B5-2030E8B80A4D}" type="slidenum">
              <a:rPr lang="en-US" smtClean="0"/>
              <a:pPr/>
              <a:t>‹#›</a:t>
            </a:fld>
            <a:endParaRPr lang="en-US" dirty="0"/>
          </a:p>
        </p:txBody>
      </p:sp>
    </p:spTree>
    <p:extLst>
      <p:ext uri="{BB962C8B-B14F-4D97-AF65-F5344CB8AC3E}">
        <p14:creationId xmlns:p14="http://schemas.microsoft.com/office/powerpoint/2010/main" val="320834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1.emf"/><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tiff"/><Relationship Id="rId4" Type="http://schemas.openxmlformats.org/officeDocument/2006/relationships/image" Target="../media/image45.tiff"/></Relationships>
</file>

<file path=ppt/slides/_rels/slide3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tiff"/><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tiff"/><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tiff"/><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927550-1CC5-5C45-99A3-C1095A41F9EC}"/>
              </a:ext>
            </a:extLst>
          </p:cNvPr>
          <p:cNvSpPr txBox="1"/>
          <p:nvPr/>
        </p:nvSpPr>
        <p:spPr>
          <a:xfrm>
            <a:off x="2196407" y="345688"/>
            <a:ext cx="4990149" cy="646331"/>
          </a:xfrm>
          <a:prstGeom prst="rect">
            <a:avLst/>
          </a:prstGeom>
          <a:noFill/>
        </p:spPr>
        <p:txBody>
          <a:bodyPr wrap="none" rtlCol="0">
            <a:spAutoFit/>
          </a:bodyPr>
          <a:lstStyle/>
          <a:p>
            <a:r>
              <a:rPr lang="en-US" sz="3600" dirty="0">
                <a:latin typeface="Avenir Next" panose="020B0503020202020204" pitchFamily="34" charset="0"/>
              </a:rPr>
              <a:t>What is a Microbiome?</a:t>
            </a:r>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FB7E9C6B-88E2-FF4E-A901-6C233CACE626}"/>
                  </a:ext>
                </a:extLst>
              </p14:cNvPr>
              <p14:cNvContentPartPr/>
              <p14:nvPr/>
            </p14:nvContentPartPr>
            <p14:xfrm>
              <a:off x="386640" y="152280"/>
              <a:ext cx="8260200" cy="4411800"/>
            </p14:xfrm>
          </p:contentPart>
        </mc:Choice>
        <mc:Fallback>
          <p:pic>
            <p:nvPicPr>
              <p:cNvPr id="2" name="Ink 1">
                <a:extLst>
                  <a:ext uri="{FF2B5EF4-FFF2-40B4-BE49-F238E27FC236}">
                    <a16:creationId xmlns:a16="http://schemas.microsoft.com/office/drawing/2014/main" id="{FB7E9C6B-88E2-FF4E-A901-6C233CACE626}"/>
                  </a:ext>
                </a:extLst>
              </p:cNvPr>
              <p:cNvPicPr/>
              <p:nvPr/>
            </p:nvPicPr>
            <p:blipFill>
              <a:blip r:embed="rId3"/>
              <a:stretch>
                <a:fillRect/>
              </a:stretch>
            </p:blipFill>
            <p:spPr>
              <a:xfrm>
                <a:off x="370440" y="136080"/>
                <a:ext cx="8292600" cy="4444200"/>
              </a:xfrm>
              <a:prstGeom prst="rect">
                <a:avLst/>
              </a:prstGeom>
            </p:spPr>
          </p:pic>
        </mc:Fallback>
      </mc:AlternateContent>
    </p:spTree>
    <p:extLst>
      <p:ext uri="{BB962C8B-B14F-4D97-AF65-F5344CB8AC3E}">
        <p14:creationId xmlns:p14="http://schemas.microsoft.com/office/powerpoint/2010/main" val="155484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6">
            <a:extLst>
              <a:ext uri="{FF2B5EF4-FFF2-40B4-BE49-F238E27FC236}">
                <a16:creationId xmlns:a16="http://schemas.microsoft.com/office/drawing/2014/main" id="{94A69F0E-C284-8D42-B20E-E86A218E6D7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66" name="Picture 4">
            <a:extLst>
              <a:ext uri="{FF2B5EF4-FFF2-40B4-BE49-F238E27FC236}">
                <a16:creationId xmlns:a16="http://schemas.microsoft.com/office/drawing/2014/main" id="{482BEAAA-4FFB-D04C-9444-7BE6AD2A0E8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19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6">
            <a:extLst>
              <a:ext uri="{FF2B5EF4-FFF2-40B4-BE49-F238E27FC236}">
                <a16:creationId xmlns:a16="http://schemas.microsoft.com/office/drawing/2014/main" id="{4EFC77E0-7AE1-D847-95C4-3A411C15E46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0" name="Picture 4">
            <a:extLst>
              <a:ext uri="{FF2B5EF4-FFF2-40B4-BE49-F238E27FC236}">
                <a16:creationId xmlns:a16="http://schemas.microsoft.com/office/drawing/2014/main" id="{D0EBC33B-0D0F-004C-9F8F-A6A7BE448CE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1" name="Picture 8">
            <a:extLst>
              <a:ext uri="{FF2B5EF4-FFF2-40B4-BE49-F238E27FC236}">
                <a16:creationId xmlns:a16="http://schemas.microsoft.com/office/drawing/2014/main" id="{38F61F4B-1A42-5340-A976-A3F6E40FBC5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722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6">
            <a:extLst>
              <a:ext uri="{FF2B5EF4-FFF2-40B4-BE49-F238E27FC236}">
                <a16:creationId xmlns:a16="http://schemas.microsoft.com/office/drawing/2014/main" id="{2DF93EFF-4C26-0846-AE92-69E81831101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4" name="Picture 4">
            <a:extLst>
              <a:ext uri="{FF2B5EF4-FFF2-40B4-BE49-F238E27FC236}">
                <a16:creationId xmlns:a16="http://schemas.microsoft.com/office/drawing/2014/main" id="{342EB1F9-B3E9-824D-8CBE-0F48869B45F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5" name="Picture 8">
            <a:extLst>
              <a:ext uri="{FF2B5EF4-FFF2-40B4-BE49-F238E27FC236}">
                <a16:creationId xmlns:a16="http://schemas.microsoft.com/office/drawing/2014/main" id="{9431ECA4-339D-CB43-B524-1CEE8148A29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6" name="Picture 10">
            <a:extLst>
              <a:ext uri="{FF2B5EF4-FFF2-40B4-BE49-F238E27FC236}">
                <a16:creationId xmlns:a16="http://schemas.microsoft.com/office/drawing/2014/main" id="{33F6F90C-99CA-234D-A380-B354CD596E9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90938" y="3184525"/>
            <a:ext cx="4730750" cy="1528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537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6">
            <a:extLst>
              <a:ext uri="{FF2B5EF4-FFF2-40B4-BE49-F238E27FC236}">
                <a16:creationId xmlns:a16="http://schemas.microsoft.com/office/drawing/2014/main" id="{6A7BFCA7-27CF-434C-AEA7-75AF753C02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38" name="Picture 4">
            <a:extLst>
              <a:ext uri="{FF2B5EF4-FFF2-40B4-BE49-F238E27FC236}">
                <a16:creationId xmlns:a16="http://schemas.microsoft.com/office/drawing/2014/main" id="{827F966C-451A-5648-8837-0F8E02452F0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39" name="Picture 8">
            <a:extLst>
              <a:ext uri="{FF2B5EF4-FFF2-40B4-BE49-F238E27FC236}">
                <a16:creationId xmlns:a16="http://schemas.microsoft.com/office/drawing/2014/main" id="{FFE2392F-3C7F-6147-9147-1E1DD814424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0" name="Picture 10">
            <a:extLst>
              <a:ext uri="{FF2B5EF4-FFF2-40B4-BE49-F238E27FC236}">
                <a16:creationId xmlns:a16="http://schemas.microsoft.com/office/drawing/2014/main" id="{3165C122-F4DF-4845-AA00-A3E2C201531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690938" y="3184525"/>
            <a:ext cx="4730750" cy="1528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1" name="Picture 11">
            <a:extLst>
              <a:ext uri="{FF2B5EF4-FFF2-40B4-BE49-F238E27FC236}">
                <a16:creationId xmlns:a16="http://schemas.microsoft.com/office/drawing/2014/main" id="{6FF3E7CA-A9FF-C04F-AD96-C6BFF103474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59325" y="3279775"/>
            <a:ext cx="36718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323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E150F9-3ACC-8241-B2F7-C556419C0525}"/>
              </a:ext>
            </a:extLst>
          </p:cNvPr>
          <p:cNvSpPr txBox="1"/>
          <p:nvPr/>
        </p:nvSpPr>
        <p:spPr>
          <a:xfrm>
            <a:off x="458758" y="289930"/>
            <a:ext cx="8226483" cy="1200329"/>
          </a:xfrm>
          <a:prstGeom prst="rect">
            <a:avLst/>
          </a:prstGeom>
          <a:noFill/>
        </p:spPr>
        <p:txBody>
          <a:bodyPr wrap="none" rtlCol="0">
            <a:spAutoFit/>
          </a:bodyPr>
          <a:lstStyle/>
          <a:p>
            <a:pPr algn="ctr"/>
            <a:r>
              <a:rPr lang="en-US" sz="3600" dirty="0">
                <a:latin typeface="Avenir Next" panose="020B0503020202020204" pitchFamily="34" charset="0"/>
              </a:rPr>
              <a:t>Why Study the Structure and Function </a:t>
            </a:r>
          </a:p>
          <a:p>
            <a:pPr algn="ctr"/>
            <a:r>
              <a:rPr lang="en-US" sz="3600" dirty="0">
                <a:latin typeface="Avenir Next" panose="020B0503020202020204" pitchFamily="34" charset="0"/>
              </a:rPr>
              <a:t>of Insect Microbiomes?</a:t>
            </a:r>
          </a:p>
        </p:txBody>
      </p:sp>
      <p:sp>
        <p:nvSpPr>
          <p:cNvPr id="2" name="TextBox 1">
            <a:extLst>
              <a:ext uri="{FF2B5EF4-FFF2-40B4-BE49-F238E27FC236}">
                <a16:creationId xmlns:a16="http://schemas.microsoft.com/office/drawing/2014/main" id="{8F873ECE-497A-E746-BBB8-77F22FE590A6}"/>
              </a:ext>
            </a:extLst>
          </p:cNvPr>
          <p:cNvSpPr txBox="1"/>
          <p:nvPr/>
        </p:nvSpPr>
        <p:spPr>
          <a:xfrm>
            <a:off x="3244841" y="1490259"/>
            <a:ext cx="2906565" cy="646331"/>
          </a:xfrm>
          <a:prstGeom prst="rect">
            <a:avLst/>
          </a:prstGeom>
          <a:noFill/>
        </p:spPr>
        <p:txBody>
          <a:bodyPr wrap="none" rtlCol="0">
            <a:spAutoFit/>
          </a:bodyPr>
          <a:lstStyle/>
          <a:p>
            <a:r>
              <a:rPr lang="en-US" sz="3600" dirty="0">
                <a:solidFill>
                  <a:srgbClr val="C00000"/>
                </a:solidFill>
                <a:latin typeface="Avenir Next" panose="020B0503020202020204" pitchFamily="34" charset="0"/>
              </a:rPr>
              <a:t>Why Insects?</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079A857D-FFFC-B248-9C05-A1CF45A692CC}"/>
                  </a:ext>
                </a:extLst>
              </p14:cNvPr>
              <p14:cNvContentPartPr/>
              <p14:nvPr/>
            </p14:nvContentPartPr>
            <p14:xfrm>
              <a:off x="135720" y="2195640"/>
              <a:ext cx="7166520" cy="2290320"/>
            </p14:xfrm>
          </p:contentPart>
        </mc:Choice>
        <mc:Fallback>
          <p:pic>
            <p:nvPicPr>
              <p:cNvPr id="3" name="Ink 2">
                <a:extLst>
                  <a:ext uri="{FF2B5EF4-FFF2-40B4-BE49-F238E27FC236}">
                    <a16:creationId xmlns:a16="http://schemas.microsoft.com/office/drawing/2014/main" id="{079A857D-FFFC-B248-9C05-A1CF45A692CC}"/>
                  </a:ext>
                </a:extLst>
              </p:cNvPr>
              <p:cNvPicPr/>
              <p:nvPr/>
            </p:nvPicPr>
            <p:blipFill>
              <a:blip r:embed="rId3"/>
              <a:stretch>
                <a:fillRect/>
              </a:stretch>
            </p:blipFill>
            <p:spPr>
              <a:xfrm>
                <a:off x="119520" y="2179440"/>
                <a:ext cx="7198920" cy="2322720"/>
              </a:xfrm>
              <a:prstGeom prst="rect">
                <a:avLst/>
              </a:prstGeom>
            </p:spPr>
          </p:pic>
        </mc:Fallback>
      </mc:AlternateContent>
    </p:spTree>
    <p:extLst>
      <p:ext uri="{BB962C8B-B14F-4D97-AF65-F5344CB8AC3E}">
        <p14:creationId xmlns:p14="http://schemas.microsoft.com/office/powerpoint/2010/main" val="1891649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62BE-E097-044D-80E2-1EB47ECA1880}"/>
              </a:ext>
            </a:extLst>
          </p:cNvPr>
          <p:cNvSpPr>
            <a:spLocks noGrp="1"/>
          </p:cNvSpPr>
          <p:nvPr>
            <p:ph type="title"/>
          </p:nvPr>
        </p:nvSpPr>
        <p:spPr>
          <a:xfrm>
            <a:off x="0" y="2103437"/>
            <a:ext cx="9144000" cy="1325563"/>
          </a:xfrm>
        </p:spPr>
        <p:txBody>
          <a:bodyPr/>
          <a:lstStyle/>
          <a:p>
            <a:pPr algn="ctr"/>
            <a:r>
              <a:rPr lang="en-US" dirty="0"/>
              <a:t>Insect Microbiomes</a:t>
            </a:r>
          </a:p>
        </p:txBody>
      </p:sp>
      <p:pic>
        <p:nvPicPr>
          <p:cNvPr id="3" name="Picture 15">
            <a:extLst>
              <a:ext uri="{FF2B5EF4-FFF2-40B4-BE49-F238E27FC236}">
                <a16:creationId xmlns:a16="http://schemas.microsoft.com/office/drawing/2014/main" id="{D45CCAED-0DA6-534F-8875-277C50E1E2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52" y="3429000"/>
            <a:ext cx="3561481" cy="18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quashbug1_small.jpg">
            <a:extLst>
              <a:ext uri="{FF2B5EF4-FFF2-40B4-BE49-F238E27FC236}">
                <a16:creationId xmlns:a16="http://schemas.microsoft.com/office/drawing/2014/main" id="{E4911957-93B2-A542-AC0F-87B1F916DE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42225" y="3429000"/>
            <a:ext cx="2081746" cy="2855497"/>
          </a:xfrm>
          <a:prstGeom prst="rect">
            <a:avLst/>
          </a:prstGeom>
        </p:spPr>
      </p:pic>
      <p:pic>
        <p:nvPicPr>
          <p:cNvPr id="5" name="Picture 4">
            <a:extLst>
              <a:ext uri="{FF2B5EF4-FFF2-40B4-BE49-F238E27FC236}">
                <a16:creationId xmlns:a16="http://schemas.microsoft.com/office/drawing/2014/main" id="{DEB20660-D2C5-974F-8825-BCFEDB9E52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763" y="3429000"/>
            <a:ext cx="2446302" cy="1836638"/>
          </a:xfrm>
          <a:prstGeom prst="rect">
            <a:avLst/>
          </a:prstGeom>
        </p:spPr>
      </p:pic>
    </p:spTree>
    <p:extLst>
      <p:ext uri="{BB962C8B-B14F-4D97-AF65-F5344CB8AC3E}">
        <p14:creationId xmlns:p14="http://schemas.microsoft.com/office/powerpoint/2010/main" val="419140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62BE-E097-044D-80E2-1EB47ECA1880}"/>
              </a:ext>
            </a:extLst>
          </p:cNvPr>
          <p:cNvSpPr>
            <a:spLocks noGrp="1"/>
          </p:cNvSpPr>
          <p:nvPr>
            <p:ph type="title"/>
          </p:nvPr>
        </p:nvSpPr>
        <p:spPr>
          <a:xfrm>
            <a:off x="0" y="2103437"/>
            <a:ext cx="9144000" cy="1325563"/>
          </a:xfrm>
        </p:spPr>
        <p:txBody>
          <a:bodyPr/>
          <a:lstStyle/>
          <a:p>
            <a:pPr algn="ctr"/>
            <a:r>
              <a:rPr lang="en-US" dirty="0"/>
              <a:t>Insect Microbiomes</a:t>
            </a:r>
          </a:p>
        </p:txBody>
      </p:sp>
      <p:pic>
        <p:nvPicPr>
          <p:cNvPr id="3" name="Picture 15">
            <a:extLst>
              <a:ext uri="{FF2B5EF4-FFF2-40B4-BE49-F238E27FC236}">
                <a16:creationId xmlns:a16="http://schemas.microsoft.com/office/drawing/2014/main" id="{D45CCAED-0DA6-534F-8875-277C50E1E2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67459" y="3429000"/>
            <a:ext cx="3561481" cy="18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quashbug1_small.jpg">
            <a:extLst>
              <a:ext uri="{FF2B5EF4-FFF2-40B4-BE49-F238E27FC236}">
                <a16:creationId xmlns:a16="http://schemas.microsoft.com/office/drawing/2014/main" id="{E4911957-93B2-A542-AC0F-87B1F916DE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98420" y="4700239"/>
            <a:ext cx="2081746" cy="2855497"/>
          </a:xfrm>
          <a:prstGeom prst="rect">
            <a:avLst/>
          </a:prstGeom>
        </p:spPr>
      </p:pic>
      <p:pic>
        <p:nvPicPr>
          <p:cNvPr id="5" name="Picture 4">
            <a:extLst>
              <a:ext uri="{FF2B5EF4-FFF2-40B4-BE49-F238E27FC236}">
                <a16:creationId xmlns:a16="http://schemas.microsoft.com/office/drawing/2014/main" id="{DEB20660-D2C5-974F-8825-BCFEDB9E52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9958" y="4700239"/>
            <a:ext cx="2446302" cy="1836638"/>
          </a:xfrm>
          <a:prstGeom prst="rect">
            <a:avLst/>
          </a:prstGeom>
        </p:spPr>
      </p:pic>
    </p:spTree>
    <p:extLst>
      <p:ext uri="{BB962C8B-B14F-4D97-AF65-F5344CB8AC3E}">
        <p14:creationId xmlns:p14="http://schemas.microsoft.com/office/powerpoint/2010/main" val="281857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a:extLst>
              <a:ext uri="{FF2B5EF4-FFF2-40B4-BE49-F238E27FC236}">
                <a16:creationId xmlns:a16="http://schemas.microsoft.com/office/drawing/2014/main" id="{38CE19D5-C9F5-244D-8A64-063CCF66D5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363"/>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4">
            <a:extLst>
              <a:ext uri="{FF2B5EF4-FFF2-40B4-BE49-F238E27FC236}">
                <a16:creationId xmlns:a16="http://schemas.microsoft.com/office/drawing/2014/main" id="{F8E011F4-D69C-EA4D-AC82-9A680215C0FB}"/>
              </a:ext>
            </a:extLst>
          </p:cNvPr>
          <p:cNvSpPr txBox="1">
            <a:spLocks noChangeArrowheads="1"/>
          </p:cNvSpPr>
          <p:nvPr/>
        </p:nvSpPr>
        <p:spPr bwMode="auto">
          <a:xfrm>
            <a:off x="0" y="6581001"/>
            <a:ext cx="2794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a:latin typeface="Avenir Next" panose="020B0503020202020204" pitchFamily="34" charset="0"/>
              </a:rPr>
              <a:t>Data from World Health Organization</a:t>
            </a:r>
          </a:p>
        </p:txBody>
      </p:sp>
    </p:spTree>
    <p:extLst>
      <p:ext uri="{BB962C8B-B14F-4D97-AF65-F5344CB8AC3E}">
        <p14:creationId xmlns:p14="http://schemas.microsoft.com/office/powerpoint/2010/main" val="4236085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06B19-D880-5F4B-A531-9CCAEC60B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4469"/>
            <a:ext cx="9144000" cy="5309062"/>
          </a:xfrm>
          <a:prstGeom prst="rect">
            <a:avLst/>
          </a:prstGeom>
        </p:spPr>
      </p:pic>
      <p:sp>
        <p:nvSpPr>
          <p:cNvPr id="5" name="TextBox 4">
            <a:extLst>
              <a:ext uri="{FF2B5EF4-FFF2-40B4-BE49-F238E27FC236}">
                <a16:creationId xmlns:a16="http://schemas.microsoft.com/office/drawing/2014/main" id="{15BE9DB5-1A16-DC40-9ADA-FE5413F9FD06}"/>
              </a:ext>
            </a:extLst>
          </p:cNvPr>
          <p:cNvSpPr txBox="1"/>
          <p:nvPr/>
        </p:nvSpPr>
        <p:spPr>
          <a:xfrm>
            <a:off x="228600" y="6166312"/>
            <a:ext cx="5346464" cy="461665"/>
          </a:xfrm>
          <a:prstGeom prst="rect">
            <a:avLst/>
          </a:prstGeom>
          <a:noFill/>
        </p:spPr>
        <p:txBody>
          <a:bodyPr wrap="none" rtlCol="0">
            <a:spAutoFit/>
          </a:bodyPr>
          <a:lstStyle/>
          <a:p>
            <a:r>
              <a:rPr lang="en-US" sz="2400" dirty="0">
                <a:latin typeface="Avenir Next" panose="020B0503020202020204" pitchFamily="34" charset="0"/>
              </a:rPr>
              <a:t>Wolbachia bacteria inside insect cell </a:t>
            </a:r>
          </a:p>
        </p:txBody>
      </p:sp>
    </p:spTree>
    <p:extLst>
      <p:ext uri="{BB962C8B-B14F-4D97-AF65-F5344CB8AC3E}">
        <p14:creationId xmlns:p14="http://schemas.microsoft.com/office/powerpoint/2010/main" val="1667651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a:extLst>
              <a:ext uri="{FF2B5EF4-FFF2-40B4-BE49-F238E27FC236}">
                <a16:creationId xmlns:a16="http://schemas.microsoft.com/office/drawing/2014/main" id="{E9A16293-21F4-2349-A422-E574C9026BE3}"/>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6" name="Picture 15">
            <a:extLst>
              <a:ext uri="{FF2B5EF4-FFF2-40B4-BE49-F238E27FC236}">
                <a16:creationId xmlns:a16="http://schemas.microsoft.com/office/drawing/2014/main" id="{556FA5BA-E70A-CA4C-882D-BC1566A21F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373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e 10">
            <a:extLst>
              <a:ext uri="{FF2B5EF4-FFF2-40B4-BE49-F238E27FC236}">
                <a16:creationId xmlns:a16="http://schemas.microsoft.com/office/drawing/2014/main" id="{3D3D4AD3-8226-2E4B-835A-000AB62AFC49}"/>
              </a:ext>
            </a:extLst>
          </p:cNvPr>
          <p:cNvSpPr/>
          <p:nvPr/>
        </p:nvSpPr>
        <p:spPr>
          <a:xfrm>
            <a:off x="702527" y="2478359"/>
            <a:ext cx="2391936" cy="2391936"/>
          </a:xfrm>
          <a:prstGeom prst="pie">
            <a:avLst>
              <a:gd name="adj1" fmla="val 0"/>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2" name="Pie 11">
            <a:extLst>
              <a:ext uri="{FF2B5EF4-FFF2-40B4-BE49-F238E27FC236}">
                <a16:creationId xmlns:a16="http://schemas.microsoft.com/office/drawing/2014/main" id="{D0519151-6142-1C44-B5D9-4D3944D1FE1E}"/>
              </a:ext>
            </a:extLst>
          </p:cNvPr>
          <p:cNvSpPr/>
          <p:nvPr/>
        </p:nvSpPr>
        <p:spPr>
          <a:xfrm>
            <a:off x="702527" y="2478359"/>
            <a:ext cx="2391936" cy="2391936"/>
          </a:xfrm>
          <a:prstGeom prst="pie">
            <a:avLst>
              <a:gd name="adj1" fmla="val 13945192"/>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3" name="Pie 12">
            <a:extLst>
              <a:ext uri="{FF2B5EF4-FFF2-40B4-BE49-F238E27FC236}">
                <a16:creationId xmlns:a16="http://schemas.microsoft.com/office/drawing/2014/main" id="{C6333EE4-D837-DF4D-BFF7-65C67FF0358C}"/>
              </a:ext>
            </a:extLst>
          </p:cNvPr>
          <p:cNvSpPr/>
          <p:nvPr/>
        </p:nvSpPr>
        <p:spPr>
          <a:xfrm>
            <a:off x="702527" y="2478359"/>
            <a:ext cx="2391936" cy="2391936"/>
          </a:xfrm>
          <a:prstGeom prst="pie">
            <a:avLst>
              <a:gd name="adj1" fmla="val 15301738"/>
              <a:gd name="adj2" fmla="val 2159241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4" name="Rounded Rectangle 13">
            <a:extLst>
              <a:ext uri="{FF2B5EF4-FFF2-40B4-BE49-F238E27FC236}">
                <a16:creationId xmlns:a16="http://schemas.microsoft.com/office/drawing/2014/main" id="{E671E9B8-ED23-D844-8C12-CA2AED413B3A}"/>
              </a:ext>
            </a:extLst>
          </p:cNvPr>
          <p:cNvSpPr/>
          <p:nvPr/>
        </p:nvSpPr>
        <p:spPr>
          <a:xfrm>
            <a:off x="7315200" y="901351"/>
            <a:ext cx="367991" cy="36799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5" name="TextBox 14">
            <a:extLst>
              <a:ext uri="{FF2B5EF4-FFF2-40B4-BE49-F238E27FC236}">
                <a16:creationId xmlns:a16="http://schemas.microsoft.com/office/drawing/2014/main" id="{FC2C10F2-CE6A-2440-B490-C8215C5FEC09}"/>
              </a:ext>
            </a:extLst>
          </p:cNvPr>
          <p:cNvSpPr txBox="1"/>
          <p:nvPr/>
        </p:nvSpPr>
        <p:spPr>
          <a:xfrm>
            <a:off x="7683191" y="900010"/>
            <a:ext cx="1098378" cy="369332"/>
          </a:xfrm>
          <a:prstGeom prst="rect">
            <a:avLst/>
          </a:prstGeom>
          <a:noFill/>
        </p:spPr>
        <p:txBody>
          <a:bodyPr wrap="none" rtlCol="0">
            <a:spAutoFit/>
          </a:bodyPr>
          <a:lstStyle/>
          <a:p>
            <a:r>
              <a:rPr lang="en-US" dirty="0">
                <a:latin typeface="Avenir Next" panose="020B0503020202020204" pitchFamily="34" charset="0"/>
              </a:rPr>
              <a:t>Bacterial</a:t>
            </a:r>
          </a:p>
        </p:txBody>
      </p:sp>
      <p:sp>
        <p:nvSpPr>
          <p:cNvPr id="16" name="Rounded Rectangle 15">
            <a:extLst>
              <a:ext uri="{FF2B5EF4-FFF2-40B4-BE49-F238E27FC236}">
                <a16:creationId xmlns:a16="http://schemas.microsoft.com/office/drawing/2014/main" id="{9D267ECE-CAEE-A342-8EA2-F8BA45F82BCF}"/>
              </a:ext>
            </a:extLst>
          </p:cNvPr>
          <p:cNvSpPr/>
          <p:nvPr/>
        </p:nvSpPr>
        <p:spPr>
          <a:xfrm>
            <a:off x="7315200" y="424896"/>
            <a:ext cx="367991" cy="36799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7" name="TextBox 16">
            <a:extLst>
              <a:ext uri="{FF2B5EF4-FFF2-40B4-BE49-F238E27FC236}">
                <a16:creationId xmlns:a16="http://schemas.microsoft.com/office/drawing/2014/main" id="{A6166A42-F991-BD4E-A327-E5F06A0A2C7A}"/>
              </a:ext>
            </a:extLst>
          </p:cNvPr>
          <p:cNvSpPr txBox="1"/>
          <p:nvPr/>
        </p:nvSpPr>
        <p:spPr>
          <a:xfrm>
            <a:off x="7683191" y="423555"/>
            <a:ext cx="901144" cy="369332"/>
          </a:xfrm>
          <a:prstGeom prst="rect">
            <a:avLst/>
          </a:prstGeom>
          <a:noFill/>
        </p:spPr>
        <p:txBody>
          <a:bodyPr wrap="none" rtlCol="0">
            <a:spAutoFit/>
          </a:bodyPr>
          <a:lstStyle/>
          <a:p>
            <a:r>
              <a:rPr lang="en-US" dirty="0">
                <a:latin typeface="Avenir Next" panose="020B0503020202020204" pitchFamily="34" charset="0"/>
              </a:rPr>
              <a:t>Fungal</a:t>
            </a:r>
          </a:p>
        </p:txBody>
      </p:sp>
      <p:sp>
        <p:nvSpPr>
          <p:cNvPr id="18" name="Rounded Rectangle 17">
            <a:extLst>
              <a:ext uri="{FF2B5EF4-FFF2-40B4-BE49-F238E27FC236}">
                <a16:creationId xmlns:a16="http://schemas.microsoft.com/office/drawing/2014/main" id="{BEF0509B-9D51-AE4B-8DD5-78BC3F9A48D9}"/>
              </a:ext>
            </a:extLst>
          </p:cNvPr>
          <p:cNvSpPr/>
          <p:nvPr/>
        </p:nvSpPr>
        <p:spPr>
          <a:xfrm>
            <a:off x="7315200" y="1377084"/>
            <a:ext cx="367991" cy="36799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9" name="TextBox 18">
            <a:extLst>
              <a:ext uri="{FF2B5EF4-FFF2-40B4-BE49-F238E27FC236}">
                <a16:creationId xmlns:a16="http://schemas.microsoft.com/office/drawing/2014/main" id="{A38C5BC3-C119-404E-9B49-C6CEFB7E1CE8}"/>
              </a:ext>
            </a:extLst>
          </p:cNvPr>
          <p:cNvSpPr txBox="1"/>
          <p:nvPr/>
        </p:nvSpPr>
        <p:spPr>
          <a:xfrm>
            <a:off x="7683191" y="1375743"/>
            <a:ext cx="946093" cy="369332"/>
          </a:xfrm>
          <a:prstGeom prst="rect">
            <a:avLst/>
          </a:prstGeom>
          <a:noFill/>
        </p:spPr>
        <p:txBody>
          <a:bodyPr wrap="none" rtlCol="0">
            <a:spAutoFit/>
          </a:bodyPr>
          <a:lstStyle/>
          <a:p>
            <a:r>
              <a:rPr lang="en-US" dirty="0">
                <a:latin typeface="Avenir Next" panose="020B0503020202020204" pitchFamily="34" charset="0"/>
              </a:rPr>
              <a:t>Human</a:t>
            </a:r>
          </a:p>
        </p:txBody>
      </p:sp>
      <p:sp>
        <p:nvSpPr>
          <p:cNvPr id="20" name="Pie 19">
            <a:extLst>
              <a:ext uri="{FF2B5EF4-FFF2-40B4-BE49-F238E27FC236}">
                <a16:creationId xmlns:a16="http://schemas.microsoft.com/office/drawing/2014/main" id="{B83A294F-3CF7-E841-881A-CB95E01C8C10}"/>
              </a:ext>
            </a:extLst>
          </p:cNvPr>
          <p:cNvSpPr/>
          <p:nvPr/>
        </p:nvSpPr>
        <p:spPr>
          <a:xfrm>
            <a:off x="3476391" y="2478359"/>
            <a:ext cx="2391936" cy="2391936"/>
          </a:xfrm>
          <a:prstGeom prst="pie">
            <a:avLst>
              <a:gd name="adj1" fmla="val 5390953"/>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1" name="Pie 20">
            <a:extLst>
              <a:ext uri="{FF2B5EF4-FFF2-40B4-BE49-F238E27FC236}">
                <a16:creationId xmlns:a16="http://schemas.microsoft.com/office/drawing/2014/main" id="{93F72308-2D9A-D946-B689-2957A403FE94}"/>
              </a:ext>
            </a:extLst>
          </p:cNvPr>
          <p:cNvSpPr/>
          <p:nvPr/>
        </p:nvSpPr>
        <p:spPr>
          <a:xfrm>
            <a:off x="3476391" y="2478359"/>
            <a:ext cx="2391936" cy="2391936"/>
          </a:xfrm>
          <a:prstGeom prst="pie">
            <a:avLst>
              <a:gd name="adj1" fmla="val 13945192"/>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2" name="Pie 21">
            <a:extLst>
              <a:ext uri="{FF2B5EF4-FFF2-40B4-BE49-F238E27FC236}">
                <a16:creationId xmlns:a16="http://schemas.microsoft.com/office/drawing/2014/main" id="{6C623186-C126-C240-95C2-690F5F2A3E94}"/>
              </a:ext>
            </a:extLst>
          </p:cNvPr>
          <p:cNvSpPr/>
          <p:nvPr/>
        </p:nvSpPr>
        <p:spPr>
          <a:xfrm>
            <a:off x="3476391" y="2478359"/>
            <a:ext cx="2391936" cy="2391936"/>
          </a:xfrm>
          <a:prstGeom prst="pie">
            <a:avLst>
              <a:gd name="adj1" fmla="val 15301738"/>
              <a:gd name="adj2" fmla="val 536611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3" name="Pie 22">
            <a:extLst>
              <a:ext uri="{FF2B5EF4-FFF2-40B4-BE49-F238E27FC236}">
                <a16:creationId xmlns:a16="http://schemas.microsoft.com/office/drawing/2014/main" id="{4A814C9E-3598-3F4A-92FF-9FAF422FF48D}"/>
              </a:ext>
            </a:extLst>
          </p:cNvPr>
          <p:cNvSpPr/>
          <p:nvPr/>
        </p:nvSpPr>
        <p:spPr>
          <a:xfrm>
            <a:off x="6295761" y="2478359"/>
            <a:ext cx="2391936" cy="2391936"/>
          </a:xfrm>
          <a:prstGeom prst="pie">
            <a:avLst>
              <a:gd name="adj1" fmla="val 12497417"/>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4" name="Pie 23">
            <a:extLst>
              <a:ext uri="{FF2B5EF4-FFF2-40B4-BE49-F238E27FC236}">
                <a16:creationId xmlns:a16="http://schemas.microsoft.com/office/drawing/2014/main" id="{F0D8D1D3-721E-4448-9CE0-838BAC394607}"/>
              </a:ext>
            </a:extLst>
          </p:cNvPr>
          <p:cNvSpPr/>
          <p:nvPr/>
        </p:nvSpPr>
        <p:spPr>
          <a:xfrm>
            <a:off x="6295761" y="2478359"/>
            <a:ext cx="2391936" cy="2391936"/>
          </a:xfrm>
          <a:prstGeom prst="pie">
            <a:avLst>
              <a:gd name="adj1" fmla="val 14441181"/>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5" name="Pie 24">
            <a:extLst>
              <a:ext uri="{FF2B5EF4-FFF2-40B4-BE49-F238E27FC236}">
                <a16:creationId xmlns:a16="http://schemas.microsoft.com/office/drawing/2014/main" id="{1A97DD89-3C31-0344-8684-C26238C49C73}"/>
              </a:ext>
            </a:extLst>
          </p:cNvPr>
          <p:cNvSpPr/>
          <p:nvPr/>
        </p:nvSpPr>
        <p:spPr>
          <a:xfrm>
            <a:off x="6295761" y="2478359"/>
            <a:ext cx="2391936" cy="2391936"/>
          </a:xfrm>
          <a:prstGeom prst="pie">
            <a:avLst>
              <a:gd name="adj1" fmla="val 15301738"/>
              <a:gd name="adj2" fmla="val 12500121"/>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6" name="TextBox 25">
            <a:extLst>
              <a:ext uri="{FF2B5EF4-FFF2-40B4-BE49-F238E27FC236}">
                <a16:creationId xmlns:a16="http://schemas.microsoft.com/office/drawing/2014/main" id="{1B8A6EF7-0962-034D-ABBC-DA556C4B7994}"/>
              </a:ext>
            </a:extLst>
          </p:cNvPr>
          <p:cNvSpPr txBox="1"/>
          <p:nvPr/>
        </p:nvSpPr>
        <p:spPr>
          <a:xfrm>
            <a:off x="517220" y="2372680"/>
            <a:ext cx="399468" cy="461665"/>
          </a:xfrm>
          <a:prstGeom prst="rect">
            <a:avLst/>
          </a:prstGeom>
          <a:noFill/>
        </p:spPr>
        <p:txBody>
          <a:bodyPr wrap="none" rtlCol="0">
            <a:spAutoFit/>
          </a:bodyPr>
          <a:lstStyle/>
          <a:p>
            <a:r>
              <a:rPr lang="en-US" sz="2400" dirty="0">
                <a:latin typeface="Avenir Next" panose="020B0503020202020204" pitchFamily="34" charset="0"/>
              </a:rPr>
              <a:t>A</a:t>
            </a:r>
          </a:p>
        </p:txBody>
      </p:sp>
      <p:sp>
        <p:nvSpPr>
          <p:cNvPr id="27" name="TextBox 26">
            <a:extLst>
              <a:ext uri="{FF2B5EF4-FFF2-40B4-BE49-F238E27FC236}">
                <a16:creationId xmlns:a16="http://schemas.microsoft.com/office/drawing/2014/main" id="{0242E56B-E241-3042-A32F-006E98ADFF06}"/>
              </a:ext>
            </a:extLst>
          </p:cNvPr>
          <p:cNvSpPr txBox="1"/>
          <p:nvPr/>
        </p:nvSpPr>
        <p:spPr>
          <a:xfrm>
            <a:off x="3450355" y="2372680"/>
            <a:ext cx="380232" cy="461665"/>
          </a:xfrm>
          <a:prstGeom prst="rect">
            <a:avLst/>
          </a:prstGeom>
          <a:noFill/>
        </p:spPr>
        <p:txBody>
          <a:bodyPr wrap="none" rtlCol="0">
            <a:spAutoFit/>
          </a:bodyPr>
          <a:lstStyle/>
          <a:p>
            <a:r>
              <a:rPr lang="en-US" sz="2400" dirty="0">
                <a:latin typeface="Avenir Next" panose="020B0503020202020204" pitchFamily="34" charset="0"/>
              </a:rPr>
              <a:t>B</a:t>
            </a:r>
          </a:p>
        </p:txBody>
      </p:sp>
      <p:sp>
        <p:nvSpPr>
          <p:cNvPr id="28" name="TextBox 27">
            <a:extLst>
              <a:ext uri="{FF2B5EF4-FFF2-40B4-BE49-F238E27FC236}">
                <a16:creationId xmlns:a16="http://schemas.microsoft.com/office/drawing/2014/main" id="{7F7501CB-F115-4149-A940-37860A12FBE2}"/>
              </a:ext>
            </a:extLst>
          </p:cNvPr>
          <p:cNvSpPr txBox="1"/>
          <p:nvPr/>
        </p:nvSpPr>
        <p:spPr>
          <a:xfrm>
            <a:off x="6263680" y="2372680"/>
            <a:ext cx="405880" cy="461665"/>
          </a:xfrm>
          <a:prstGeom prst="rect">
            <a:avLst/>
          </a:prstGeom>
          <a:noFill/>
        </p:spPr>
        <p:txBody>
          <a:bodyPr wrap="none" rtlCol="0">
            <a:spAutoFit/>
          </a:bodyPr>
          <a:lstStyle/>
          <a:p>
            <a:r>
              <a:rPr lang="en-US" sz="2400" dirty="0">
                <a:latin typeface="Avenir Next" panose="020B0503020202020204" pitchFamily="34" charset="0"/>
              </a:rPr>
              <a:t>C</a:t>
            </a:r>
          </a:p>
        </p:txBody>
      </p:sp>
      <p:sp>
        <p:nvSpPr>
          <p:cNvPr id="29" name="TextBox 28">
            <a:extLst>
              <a:ext uri="{FF2B5EF4-FFF2-40B4-BE49-F238E27FC236}">
                <a16:creationId xmlns:a16="http://schemas.microsoft.com/office/drawing/2014/main" id="{D3C33412-0565-3544-ADF0-31A89E0B6432}"/>
              </a:ext>
            </a:extLst>
          </p:cNvPr>
          <p:cNvSpPr txBox="1"/>
          <p:nvPr/>
        </p:nvSpPr>
        <p:spPr>
          <a:xfrm>
            <a:off x="451279" y="175415"/>
            <a:ext cx="5465409" cy="1569660"/>
          </a:xfrm>
          <a:prstGeom prst="rect">
            <a:avLst/>
          </a:prstGeom>
          <a:noFill/>
        </p:spPr>
        <p:txBody>
          <a:bodyPr wrap="square" rtlCol="0">
            <a:spAutoFit/>
          </a:bodyPr>
          <a:lstStyle/>
          <a:p>
            <a:r>
              <a:rPr lang="en-US" sz="3200" dirty="0">
                <a:latin typeface="Avenir Next" panose="020B0503020202020204" pitchFamily="34" charset="0"/>
              </a:rPr>
              <a:t>Which best represents the cellular composition of a human body?</a:t>
            </a:r>
          </a:p>
        </p:txBody>
      </p:sp>
    </p:spTree>
    <p:extLst>
      <p:ext uri="{BB962C8B-B14F-4D97-AF65-F5344CB8AC3E}">
        <p14:creationId xmlns:p14="http://schemas.microsoft.com/office/powerpoint/2010/main" val="3115849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5">
            <a:extLst>
              <a:ext uri="{FF2B5EF4-FFF2-40B4-BE49-F238E27FC236}">
                <a16:creationId xmlns:a16="http://schemas.microsoft.com/office/drawing/2014/main" id="{EA4A9A7E-E92D-A44E-803F-AB99CCB7ED44}"/>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68611" name="Picture 7">
            <a:extLst>
              <a:ext uri="{FF2B5EF4-FFF2-40B4-BE49-F238E27FC236}">
                <a16:creationId xmlns:a16="http://schemas.microsoft.com/office/drawing/2014/main" id="{A492125B-A96F-664F-9C4A-6F6001797A2F}"/>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2" name="Picture 11">
            <a:extLst>
              <a:ext uri="{FF2B5EF4-FFF2-40B4-BE49-F238E27FC236}">
                <a16:creationId xmlns:a16="http://schemas.microsoft.com/office/drawing/2014/main" id="{6A44BB84-1E90-E94A-9537-6CA5BC0FC1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291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5">
            <a:extLst>
              <a:ext uri="{FF2B5EF4-FFF2-40B4-BE49-F238E27FC236}">
                <a16:creationId xmlns:a16="http://schemas.microsoft.com/office/drawing/2014/main" id="{593ED36E-637F-6F47-B44C-7AAE7DD7DBC6}"/>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69635" name="Picture 7">
            <a:extLst>
              <a:ext uri="{FF2B5EF4-FFF2-40B4-BE49-F238E27FC236}">
                <a16:creationId xmlns:a16="http://schemas.microsoft.com/office/drawing/2014/main" id="{179DF807-AECD-764E-A5F0-98314B2EEE30}"/>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9636" name="Group 10">
            <a:extLst>
              <a:ext uri="{FF2B5EF4-FFF2-40B4-BE49-F238E27FC236}">
                <a16:creationId xmlns:a16="http://schemas.microsoft.com/office/drawing/2014/main" id="{D691BA36-FDFF-0B4F-A4F8-0660B09313B4}"/>
              </a:ext>
            </a:extLst>
          </p:cNvPr>
          <p:cNvGrpSpPr>
            <a:grpSpLocks/>
          </p:cNvGrpSpPr>
          <p:nvPr/>
        </p:nvGrpSpPr>
        <p:grpSpPr bwMode="auto">
          <a:xfrm>
            <a:off x="2451100" y="2551113"/>
            <a:ext cx="5281613" cy="2887662"/>
            <a:chOff x="5470565" y="3994482"/>
            <a:chExt cx="5281448" cy="2887579"/>
          </a:xfrm>
        </p:grpSpPr>
        <p:sp>
          <p:nvSpPr>
            <p:cNvPr id="10" name="Rectangle 9">
              <a:extLst>
                <a:ext uri="{FF2B5EF4-FFF2-40B4-BE49-F238E27FC236}">
                  <a16:creationId xmlns:a16="http://schemas.microsoft.com/office/drawing/2014/main" id="{0008F6B3-4E25-4445-AA5F-F148C8EB2BF6}"/>
                </a:ext>
              </a:extLst>
            </p:cNvPr>
            <p:cNvSpPr/>
            <p:nvPr/>
          </p:nvSpPr>
          <p:spPr>
            <a:xfrm>
              <a:off x="5470565" y="3994482"/>
              <a:ext cx="5281448" cy="2887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69639" name="Picture 2">
              <a:extLst>
                <a:ext uri="{FF2B5EF4-FFF2-40B4-BE49-F238E27FC236}">
                  <a16:creationId xmlns:a16="http://schemas.microsoft.com/office/drawing/2014/main" id="{0D9DA141-8547-4C4E-B6F2-46344406D839}"/>
                </a:ext>
              </a:extLst>
            </p:cNvPr>
            <p:cNvPicPr>
              <a:picLocks noChangeAspect="1"/>
            </p:cNvPicPr>
            <p:nvPr/>
          </p:nvPicPr>
          <p:blipFill>
            <a:blip r:embed="rId5" cstate="screen">
              <a:extLst>
                <a:ext uri="{28A0092B-C50C-407E-A947-70E740481C1C}">
                  <a14:useLocalDpi xmlns:a14="http://schemas.microsoft.com/office/drawing/2010/main"/>
                </a:ext>
              </a:extLst>
            </a:blip>
            <a:srcRect l="-722" t="2" r="722" b="57893"/>
            <a:stretch>
              <a:fillRect/>
            </a:stretch>
          </p:blipFill>
          <p:spPr bwMode="auto">
            <a:xfrm>
              <a:off x="5470565" y="3994482"/>
              <a:ext cx="5281448" cy="28875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69637" name="Picture 11">
            <a:extLst>
              <a:ext uri="{FF2B5EF4-FFF2-40B4-BE49-F238E27FC236}">
                <a16:creationId xmlns:a16="http://schemas.microsoft.com/office/drawing/2014/main" id="{DF82E440-9608-F245-8A81-085150505D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859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5">
            <a:extLst>
              <a:ext uri="{FF2B5EF4-FFF2-40B4-BE49-F238E27FC236}">
                <a16:creationId xmlns:a16="http://schemas.microsoft.com/office/drawing/2014/main" id="{F8D86737-8F8D-CC46-B364-7CB4046AC422}"/>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70659" name="Picture 7">
            <a:extLst>
              <a:ext uri="{FF2B5EF4-FFF2-40B4-BE49-F238E27FC236}">
                <a16:creationId xmlns:a16="http://schemas.microsoft.com/office/drawing/2014/main" id="{3BF9B08F-29A9-AF42-8249-7036D48807D8}"/>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0660" name="Group 10">
            <a:extLst>
              <a:ext uri="{FF2B5EF4-FFF2-40B4-BE49-F238E27FC236}">
                <a16:creationId xmlns:a16="http://schemas.microsoft.com/office/drawing/2014/main" id="{07FBC04F-74F6-614B-B15F-6E3932BE759F}"/>
              </a:ext>
            </a:extLst>
          </p:cNvPr>
          <p:cNvGrpSpPr>
            <a:grpSpLocks/>
          </p:cNvGrpSpPr>
          <p:nvPr/>
        </p:nvGrpSpPr>
        <p:grpSpPr bwMode="auto">
          <a:xfrm>
            <a:off x="2451100" y="2551113"/>
            <a:ext cx="5281613" cy="2887662"/>
            <a:chOff x="5470565" y="3994482"/>
            <a:chExt cx="5281448" cy="2887579"/>
          </a:xfrm>
        </p:grpSpPr>
        <p:sp>
          <p:nvSpPr>
            <p:cNvPr id="10" name="Rectangle 9">
              <a:extLst>
                <a:ext uri="{FF2B5EF4-FFF2-40B4-BE49-F238E27FC236}">
                  <a16:creationId xmlns:a16="http://schemas.microsoft.com/office/drawing/2014/main" id="{0008F6B3-4E25-4445-AA5F-F148C8EB2BF6}"/>
                </a:ext>
              </a:extLst>
            </p:cNvPr>
            <p:cNvSpPr/>
            <p:nvPr/>
          </p:nvSpPr>
          <p:spPr>
            <a:xfrm>
              <a:off x="5470565" y="3994482"/>
              <a:ext cx="5281448" cy="2887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70666" name="Picture 2">
              <a:extLst>
                <a:ext uri="{FF2B5EF4-FFF2-40B4-BE49-F238E27FC236}">
                  <a16:creationId xmlns:a16="http://schemas.microsoft.com/office/drawing/2014/main" id="{393A8753-BC18-854B-8ED8-6D543D8E66CC}"/>
                </a:ext>
              </a:extLst>
            </p:cNvPr>
            <p:cNvPicPr>
              <a:picLocks noChangeAspect="1"/>
            </p:cNvPicPr>
            <p:nvPr/>
          </p:nvPicPr>
          <p:blipFill>
            <a:blip r:embed="rId5" cstate="screen">
              <a:extLst>
                <a:ext uri="{28A0092B-C50C-407E-A947-70E740481C1C}">
                  <a14:useLocalDpi xmlns:a14="http://schemas.microsoft.com/office/drawing/2010/main"/>
                </a:ext>
              </a:extLst>
            </a:blip>
            <a:srcRect l="-722" t="2" r="722" b="57893"/>
            <a:stretch>
              <a:fillRect/>
            </a:stretch>
          </p:blipFill>
          <p:spPr bwMode="auto">
            <a:xfrm>
              <a:off x="5470565" y="3994482"/>
              <a:ext cx="5281448" cy="28875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0661" name="Group 14">
            <a:extLst>
              <a:ext uri="{FF2B5EF4-FFF2-40B4-BE49-F238E27FC236}">
                <a16:creationId xmlns:a16="http://schemas.microsoft.com/office/drawing/2014/main" id="{E611703F-CDEF-0F42-A5C2-3560813D2C89}"/>
              </a:ext>
            </a:extLst>
          </p:cNvPr>
          <p:cNvGrpSpPr>
            <a:grpSpLocks/>
          </p:cNvGrpSpPr>
          <p:nvPr/>
        </p:nvGrpSpPr>
        <p:grpSpPr bwMode="auto">
          <a:xfrm>
            <a:off x="3189288" y="3271838"/>
            <a:ext cx="5688012" cy="3152775"/>
            <a:chOff x="5684775" y="4957011"/>
            <a:chExt cx="4757738" cy="2298031"/>
          </a:xfrm>
        </p:grpSpPr>
        <p:sp>
          <p:nvSpPr>
            <p:cNvPr id="14" name="Rectangle 13">
              <a:extLst>
                <a:ext uri="{FF2B5EF4-FFF2-40B4-BE49-F238E27FC236}">
                  <a16:creationId xmlns:a16="http://schemas.microsoft.com/office/drawing/2014/main" id="{EF8AD41D-B335-1E43-BB62-C89D4132C828}"/>
                </a:ext>
              </a:extLst>
            </p:cNvPr>
            <p:cNvSpPr/>
            <p:nvPr/>
          </p:nvSpPr>
          <p:spPr>
            <a:xfrm>
              <a:off x="5684775" y="4957011"/>
              <a:ext cx="4757738" cy="22980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70664" name="Picture 12">
              <a:extLst>
                <a:ext uri="{FF2B5EF4-FFF2-40B4-BE49-F238E27FC236}">
                  <a16:creationId xmlns:a16="http://schemas.microsoft.com/office/drawing/2014/main" id="{4CA41A36-C1C6-2248-911A-4957CC765C62}"/>
                </a:ext>
              </a:extLst>
            </p:cNvPr>
            <p:cNvPicPr>
              <a:picLocks noChangeAspect="1"/>
            </p:cNvPicPr>
            <p:nvPr/>
          </p:nvPicPr>
          <p:blipFill>
            <a:blip r:embed="rId6" cstate="screen">
              <a:extLst>
                <a:ext uri="{28A0092B-C50C-407E-A947-70E740481C1C}">
                  <a14:useLocalDpi xmlns:a14="http://schemas.microsoft.com/office/drawing/2010/main"/>
                </a:ext>
              </a:extLst>
            </a:blip>
            <a:srcRect l="4280" r="5940" b="66667"/>
            <a:stretch>
              <a:fillRect/>
            </a:stretch>
          </p:blipFill>
          <p:spPr bwMode="auto">
            <a:xfrm>
              <a:off x="5684775" y="4969041"/>
              <a:ext cx="4757738" cy="2286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70662" name="Picture 11">
            <a:extLst>
              <a:ext uri="{FF2B5EF4-FFF2-40B4-BE49-F238E27FC236}">
                <a16:creationId xmlns:a16="http://schemas.microsoft.com/office/drawing/2014/main" id="{78621DBD-B2F7-C840-8BF4-C50869E16D1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660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spTree>
    <p:extLst>
      <p:ext uri="{BB962C8B-B14F-4D97-AF65-F5344CB8AC3E}">
        <p14:creationId xmlns:p14="http://schemas.microsoft.com/office/powerpoint/2010/main" val="3357063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7" name="Straight Connector 6"/>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Picture 2" descr="Image12_cleane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cxnSp>
        <p:nvCxnSpPr>
          <p:cNvPr id="10" name="Straight Connector 9"/>
          <p:cNvCxnSpPr/>
          <p:nvPr/>
        </p:nvCxnSpPr>
        <p:spPr>
          <a:xfrm flipV="1">
            <a:off x="5461000" y="3612444"/>
            <a:ext cx="776111" cy="719667"/>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19889" y="4675513"/>
            <a:ext cx="917222" cy="819353"/>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9" name="Picture 18" descr="Image21_cleaned.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7111" y="3612444"/>
            <a:ext cx="2060222" cy="1882422"/>
          </a:xfrm>
          <a:prstGeom prst="rect">
            <a:avLst/>
          </a:prstGeom>
        </p:spPr>
      </p:pic>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DEF78601-8F85-E949-873E-7D8FED4F212B}"/>
                  </a:ext>
                </a:extLst>
              </p14:cNvPr>
              <p14:cNvContentPartPr/>
              <p14:nvPr/>
            </p14:nvContentPartPr>
            <p14:xfrm>
              <a:off x="5476320" y="3100320"/>
              <a:ext cx="3408480" cy="2935800"/>
            </p14:xfrm>
          </p:contentPart>
        </mc:Choice>
        <mc:Fallback>
          <p:pic>
            <p:nvPicPr>
              <p:cNvPr id="4" name="Ink 3">
                <a:extLst>
                  <a:ext uri="{FF2B5EF4-FFF2-40B4-BE49-F238E27FC236}">
                    <a16:creationId xmlns:a16="http://schemas.microsoft.com/office/drawing/2014/main" id="{DEF78601-8F85-E949-873E-7D8FED4F212B}"/>
                  </a:ext>
                </a:extLst>
              </p:cNvPr>
              <p:cNvPicPr/>
              <p:nvPr/>
            </p:nvPicPr>
            <p:blipFill>
              <a:blip r:embed="rId7"/>
              <a:stretch>
                <a:fillRect/>
              </a:stretch>
            </p:blipFill>
            <p:spPr>
              <a:xfrm>
                <a:off x="5460120" y="3084120"/>
                <a:ext cx="3440880" cy="2968200"/>
              </a:xfrm>
              <a:prstGeom prst="rect">
                <a:avLst/>
              </a:prstGeom>
            </p:spPr>
          </p:pic>
        </mc:Fallback>
      </mc:AlternateContent>
    </p:spTree>
    <p:extLst>
      <p:ext uri="{BB962C8B-B14F-4D97-AF65-F5344CB8AC3E}">
        <p14:creationId xmlns:p14="http://schemas.microsoft.com/office/powerpoint/2010/main" val="347562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11" name="Straight Connector 10"/>
          <p:cNvCxnSpPr/>
          <p:nvPr/>
        </p:nvCxnSpPr>
        <p:spPr>
          <a:xfrm flipV="1">
            <a:off x="5841999" y="2991557"/>
            <a:ext cx="874890" cy="47977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5" name="Picture 14" descr="Untitled.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90770" y="1653749"/>
            <a:ext cx="822860" cy="1664854"/>
          </a:xfrm>
          <a:prstGeom prst="rect">
            <a:avLst/>
          </a:prstGeom>
        </p:spPr>
      </p:pic>
      <p:cxnSp>
        <p:nvCxnSpPr>
          <p:cNvPr id="16" name="Straight Connector 15"/>
          <p:cNvCxnSpPr/>
          <p:nvPr/>
        </p:nvCxnSpPr>
        <p:spPr>
          <a:xfrm>
            <a:off x="6969158" y="1653749"/>
            <a:ext cx="0" cy="166485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16200000">
            <a:off x="6139745" y="2369547"/>
            <a:ext cx="1306768" cy="246221"/>
          </a:xfrm>
          <a:prstGeom prst="rect">
            <a:avLst/>
          </a:prstGeom>
          <a:noFill/>
        </p:spPr>
        <p:txBody>
          <a:bodyPr wrap="none" rtlCol="0">
            <a:spAutoFit/>
          </a:bodyPr>
          <a:lstStyle/>
          <a:p>
            <a:r>
              <a:rPr lang="en-US" sz="1000" dirty="0">
                <a:latin typeface="Avenir Next" panose="020B0503020202020204" pitchFamily="34" charset="0"/>
              </a:rPr>
              <a:t>relative abundance</a:t>
            </a:r>
          </a:p>
        </p:txBody>
      </p:sp>
      <p:pic>
        <p:nvPicPr>
          <p:cNvPr id="20" name="Picture 19" descr="Untitled.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90770" y="4133850"/>
            <a:ext cx="822860" cy="1664854"/>
          </a:xfrm>
          <a:prstGeom prst="rect">
            <a:avLst/>
          </a:prstGeom>
        </p:spPr>
      </p:pic>
      <p:cxnSp>
        <p:nvCxnSpPr>
          <p:cNvPr id="21" name="Straight Connector 20"/>
          <p:cNvCxnSpPr/>
          <p:nvPr/>
        </p:nvCxnSpPr>
        <p:spPr>
          <a:xfrm>
            <a:off x="5743476" y="4675513"/>
            <a:ext cx="1086302" cy="954820"/>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934478" y="1653749"/>
            <a:ext cx="822861" cy="738664"/>
          </a:xfrm>
          <a:prstGeom prst="rect">
            <a:avLst/>
          </a:prstGeom>
          <a:noFill/>
        </p:spPr>
        <p:txBody>
          <a:bodyPr wrap="square" rtlCol="0">
            <a:spAutoFit/>
          </a:bodyPr>
          <a:lstStyle/>
          <a:p>
            <a:r>
              <a:rPr lang="en-US" sz="1400" dirty="0">
                <a:latin typeface="Avenir Next" panose="020B0503020202020204" pitchFamily="34" charset="0"/>
                <a:cs typeface="Calibri Light" panose="020F0302020204030204" pitchFamily="34" charset="0"/>
              </a:rPr>
              <a:t>Earlier section of gut</a:t>
            </a:r>
          </a:p>
        </p:txBody>
      </p:sp>
      <p:cxnSp>
        <p:nvCxnSpPr>
          <p:cNvPr id="24" name="Straight Connector 23"/>
          <p:cNvCxnSpPr/>
          <p:nvPr/>
        </p:nvCxnSpPr>
        <p:spPr>
          <a:xfrm>
            <a:off x="7019540" y="4133850"/>
            <a:ext cx="0" cy="166485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16200000">
            <a:off x="6190127" y="4849648"/>
            <a:ext cx="1306768" cy="246221"/>
          </a:xfrm>
          <a:prstGeom prst="rect">
            <a:avLst/>
          </a:prstGeom>
          <a:noFill/>
        </p:spPr>
        <p:txBody>
          <a:bodyPr wrap="none" rtlCol="0">
            <a:spAutoFit/>
          </a:bodyPr>
          <a:lstStyle/>
          <a:p>
            <a:r>
              <a:rPr lang="en-US" sz="1000" dirty="0">
                <a:latin typeface="Avenir Next" panose="020B0503020202020204" pitchFamily="34" charset="0"/>
              </a:rPr>
              <a:t>relative abundance</a:t>
            </a:r>
          </a:p>
        </p:txBody>
      </p:sp>
      <p:sp>
        <p:nvSpPr>
          <p:cNvPr id="26" name="TextBox 25"/>
          <p:cNvSpPr txBox="1"/>
          <p:nvPr/>
        </p:nvSpPr>
        <p:spPr>
          <a:xfrm>
            <a:off x="8034101" y="4133850"/>
            <a:ext cx="1154483" cy="954107"/>
          </a:xfrm>
          <a:prstGeom prst="rect">
            <a:avLst/>
          </a:prstGeom>
          <a:noFill/>
        </p:spPr>
        <p:txBody>
          <a:bodyPr wrap="none" rtlCol="0">
            <a:spAutoFit/>
          </a:bodyPr>
          <a:lstStyle/>
          <a:p>
            <a:r>
              <a:rPr lang="en-US" sz="1400" dirty="0">
                <a:latin typeface="Avenir Next" panose="020B0503020202020204" pitchFamily="34" charset="0"/>
                <a:cs typeface="Calibri Light" panose="020F0302020204030204" pitchFamily="34" charset="0"/>
              </a:rPr>
              <a:t>Crypts </a:t>
            </a:r>
          </a:p>
          <a:p>
            <a:r>
              <a:rPr lang="en-US" sz="1400" dirty="0">
                <a:latin typeface="Avenir Next" panose="020B0503020202020204" pitchFamily="34" charset="0"/>
                <a:cs typeface="Calibri Light" panose="020F0302020204030204" pitchFamily="34" charset="0"/>
              </a:rPr>
              <a:t>where</a:t>
            </a:r>
          </a:p>
          <a:p>
            <a:r>
              <a:rPr lang="en-US" sz="1400" dirty="0">
                <a:latin typeface="Avenir Next" panose="020B0503020202020204" pitchFamily="34" charset="0"/>
                <a:cs typeface="Calibri Light" panose="020F0302020204030204" pitchFamily="34" charset="0"/>
              </a:rPr>
              <a:t>bacteria are</a:t>
            </a:r>
          </a:p>
          <a:p>
            <a:r>
              <a:rPr lang="en-US" sz="1400" dirty="0">
                <a:latin typeface="Avenir Next" panose="020B0503020202020204" pitchFamily="34" charset="0"/>
                <a:cs typeface="Calibri Light" panose="020F0302020204030204" pitchFamily="34" charset="0"/>
              </a:rPr>
              <a:t>stored</a:t>
            </a:r>
          </a:p>
        </p:txBody>
      </p:sp>
      <p:pic>
        <p:nvPicPr>
          <p:cNvPr id="27" name="Picture 26" descr="Untitled.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30762" y="638067"/>
            <a:ext cx="411237" cy="1477692"/>
          </a:xfrm>
          <a:prstGeom prst="rect">
            <a:avLst/>
          </a:prstGeom>
          <a:ln>
            <a:noFill/>
          </a:ln>
        </p:spPr>
      </p:pic>
      <p:sp>
        <p:nvSpPr>
          <p:cNvPr id="28" name="TextBox 27"/>
          <p:cNvSpPr txBox="1"/>
          <p:nvPr/>
        </p:nvSpPr>
        <p:spPr>
          <a:xfrm>
            <a:off x="5745239" y="702332"/>
            <a:ext cx="974947" cy="246221"/>
          </a:xfrm>
          <a:prstGeom prst="rect">
            <a:avLst/>
          </a:prstGeom>
          <a:noFill/>
        </p:spPr>
        <p:txBody>
          <a:bodyPr wrap="none" rtlCol="0">
            <a:spAutoFit/>
          </a:bodyPr>
          <a:lstStyle/>
          <a:p>
            <a:r>
              <a:rPr lang="en-US" sz="1000" dirty="0">
                <a:latin typeface="Avenir Next" panose="020B0503020202020204" pitchFamily="34" charset="0"/>
                <a:cs typeface="Calibri Light" panose="020F0302020204030204" pitchFamily="34" charset="0"/>
              </a:rPr>
              <a:t>Enterococcus</a:t>
            </a:r>
          </a:p>
        </p:txBody>
      </p:sp>
      <p:sp>
        <p:nvSpPr>
          <p:cNvPr id="29" name="TextBox 28"/>
          <p:cNvSpPr txBox="1"/>
          <p:nvPr/>
        </p:nvSpPr>
        <p:spPr>
          <a:xfrm>
            <a:off x="5745239" y="941134"/>
            <a:ext cx="740908" cy="246221"/>
          </a:xfrm>
          <a:prstGeom prst="rect">
            <a:avLst/>
          </a:prstGeom>
          <a:noFill/>
        </p:spPr>
        <p:txBody>
          <a:bodyPr wrap="none" rtlCol="0">
            <a:spAutoFit/>
          </a:bodyPr>
          <a:lstStyle/>
          <a:p>
            <a:r>
              <a:rPr lang="en-US" sz="1000" dirty="0" err="1">
                <a:latin typeface="Avenir Next" panose="020B0503020202020204" pitchFamily="34" charset="0"/>
                <a:cs typeface="Calibri Light" panose="020F0302020204030204" pitchFamily="34" charset="0"/>
              </a:rPr>
              <a:t>Lautropia</a:t>
            </a:r>
            <a:endParaRPr lang="en-US" sz="1000" dirty="0">
              <a:latin typeface="Avenir Next" panose="020B0503020202020204" pitchFamily="34" charset="0"/>
              <a:cs typeface="Calibri Light" panose="020F0302020204030204" pitchFamily="34" charset="0"/>
            </a:endParaRPr>
          </a:p>
        </p:txBody>
      </p:sp>
      <p:sp>
        <p:nvSpPr>
          <p:cNvPr id="30" name="TextBox 29"/>
          <p:cNvSpPr txBox="1"/>
          <p:nvPr/>
        </p:nvSpPr>
        <p:spPr>
          <a:xfrm>
            <a:off x="5743476" y="1226548"/>
            <a:ext cx="888385" cy="246221"/>
          </a:xfrm>
          <a:prstGeom prst="rect">
            <a:avLst/>
          </a:prstGeom>
          <a:noFill/>
        </p:spPr>
        <p:txBody>
          <a:bodyPr wrap="none" rtlCol="0">
            <a:spAutoFit/>
          </a:bodyPr>
          <a:lstStyle/>
          <a:p>
            <a:r>
              <a:rPr lang="en-US" sz="1000" dirty="0">
                <a:latin typeface="Avenir Next" panose="020B0503020202020204" pitchFamily="34" charset="0"/>
                <a:cs typeface="Calibri Light" panose="020F0302020204030204" pitchFamily="34" charset="0"/>
              </a:rPr>
              <a:t>Unclassified</a:t>
            </a:r>
          </a:p>
        </p:txBody>
      </p:sp>
      <p:sp>
        <p:nvSpPr>
          <p:cNvPr id="31" name="TextBox 30"/>
          <p:cNvSpPr txBox="1"/>
          <p:nvPr/>
        </p:nvSpPr>
        <p:spPr>
          <a:xfrm>
            <a:off x="5745239" y="1460674"/>
            <a:ext cx="811441" cy="246221"/>
          </a:xfrm>
          <a:prstGeom prst="rect">
            <a:avLst/>
          </a:prstGeom>
          <a:noFill/>
        </p:spPr>
        <p:txBody>
          <a:bodyPr wrap="none" rtlCol="0">
            <a:spAutoFit/>
          </a:bodyPr>
          <a:lstStyle/>
          <a:p>
            <a:r>
              <a:rPr lang="en-US" sz="1000" dirty="0" err="1">
                <a:latin typeface="Avenir Next" panose="020B0503020202020204" pitchFamily="34" charset="0"/>
                <a:cs typeface="Calibri Light" panose="020F0302020204030204" pitchFamily="34" charset="0"/>
              </a:rPr>
              <a:t>Wolbachia</a:t>
            </a:r>
            <a:endParaRPr lang="en-US" sz="1000" dirty="0">
              <a:latin typeface="Avenir Next" panose="020B0503020202020204" pitchFamily="34" charset="0"/>
              <a:cs typeface="Calibri Light" panose="020F0302020204030204" pitchFamily="34" charset="0"/>
            </a:endParaRPr>
          </a:p>
        </p:txBody>
      </p:sp>
      <p:sp>
        <p:nvSpPr>
          <p:cNvPr id="32" name="TextBox 31"/>
          <p:cNvSpPr txBox="1"/>
          <p:nvPr/>
        </p:nvSpPr>
        <p:spPr>
          <a:xfrm>
            <a:off x="5745239" y="1736938"/>
            <a:ext cx="934871" cy="246221"/>
          </a:xfrm>
          <a:prstGeom prst="rect">
            <a:avLst/>
          </a:prstGeom>
          <a:noFill/>
        </p:spPr>
        <p:txBody>
          <a:bodyPr wrap="none" rtlCol="0">
            <a:spAutoFit/>
          </a:bodyPr>
          <a:lstStyle/>
          <a:p>
            <a:r>
              <a:rPr lang="en-US" sz="1000" dirty="0" err="1">
                <a:latin typeface="Avenir Next" panose="020B0503020202020204" pitchFamily="34" charset="0"/>
                <a:cs typeface="Calibri Light" panose="020F0302020204030204" pitchFamily="34" charset="0"/>
              </a:rPr>
              <a:t>Caballeronia</a:t>
            </a:r>
            <a:endParaRPr lang="en-US" sz="1000" dirty="0">
              <a:latin typeface="Avenir Next" panose="020B0503020202020204" pitchFamily="34" charset="0"/>
              <a:cs typeface="Calibri Light" panose="020F0302020204030204" pitchFamily="34" charset="0"/>
            </a:endParaRPr>
          </a:p>
        </p:txBody>
      </p:sp>
      <p:cxnSp>
        <p:nvCxnSpPr>
          <p:cNvPr id="34" name="Straight Connector 33"/>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6" name="Picture 35" descr="Image12_cleaned.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sp>
        <p:nvSpPr>
          <p:cNvPr id="3" name="TextBox 2">
            <a:extLst>
              <a:ext uri="{FF2B5EF4-FFF2-40B4-BE49-F238E27FC236}">
                <a16:creationId xmlns:a16="http://schemas.microsoft.com/office/drawing/2014/main" id="{0FD20263-DF40-D640-A9D2-0506B19512A1}"/>
              </a:ext>
            </a:extLst>
          </p:cNvPr>
          <p:cNvSpPr txBox="1"/>
          <p:nvPr/>
        </p:nvSpPr>
        <p:spPr>
          <a:xfrm>
            <a:off x="5395261" y="255052"/>
            <a:ext cx="1971374" cy="369332"/>
          </a:xfrm>
          <a:prstGeom prst="rect">
            <a:avLst/>
          </a:prstGeom>
          <a:noFill/>
        </p:spPr>
        <p:txBody>
          <a:bodyPr wrap="none" rtlCol="0">
            <a:spAutoFit/>
          </a:bodyPr>
          <a:lstStyle/>
          <a:p>
            <a:r>
              <a:rPr lang="en-US" dirty="0">
                <a:latin typeface="Avenir Next" panose="020B0503020202020204" pitchFamily="34" charset="0"/>
              </a:rPr>
              <a:t>Types of Bacteria</a:t>
            </a:r>
          </a:p>
        </p:txBody>
      </p:sp>
    </p:spTree>
    <p:extLst>
      <p:ext uri="{BB962C8B-B14F-4D97-AF65-F5344CB8AC3E}">
        <p14:creationId xmlns:p14="http://schemas.microsoft.com/office/powerpoint/2010/main" val="541684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7" name="Straight Connector 6"/>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Picture 2" descr="Image12_cleane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cxnSp>
        <p:nvCxnSpPr>
          <p:cNvPr id="10" name="Straight Connector 9"/>
          <p:cNvCxnSpPr/>
          <p:nvPr/>
        </p:nvCxnSpPr>
        <p:spPr>
          <a:xfrm flipV="1">
            <a:off x="5461000" y="3612444"/>
            <a:ext cx="776111" cy="719667"/>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19889" y="4675513"/>
            <a:ext cx="917222" cy="819353"/>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2" name="Picture 11" descr="crypts.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6301952" y="3524120"/>
            <a:ext cx="1849465" cy="1979147"/>
          </a:xfrm>
          <a:prstGeom prst="rect">
            <a:avLst/>
          </a:prstGeom>
          <a:ln>
            <a:solidFill>
              <a:srgbClr val="7F7F7F"/>
            </a:solidFill>
          </a:ln>
        </p:spPr>
      </p:pic>
      <p:sp>
        <p:nvSpPr>
          <p:cNvPr id="13" name="TextBox 12"/>
          <p:cNvSpPr txBox="1"/>
          <p:nvPr/>
        </p:nvSpPr>
        <p:spPr>
          <a:xfrm>
            <a:off x="6237111" y="5438426"/>
            <a:ext cx="2197333" cy="461665"/>
          </a:xfrm>
          <a:prstGeom prst="rect">
            <a:avLst/>
          </a:prstGeom>
          <a:noFill/>
        </p:spPr>
        <p:txBody>
          <a:bodyPr wrap="none" rtlCol="0">
            <a:spAutoFit/>
          </a:bodyPr>
          <a:lstStyle/>
          <a:p>
            <a:r>
              <a:rPr lang="en-US" sz="1200" dirty="0">
                <a:latin typeface="Avenir Next" panose="020B0503020202020204" pitchFamily="34" charset="0"/>
                <a:cs typeface="Calibri Light" panose="020F0302020204030204" pitchFamily="34" charset="0"/>
              </a:rPr>
              <a:t>Crypt filled with GFP-labeled</a:t>
            </a:r>
          </a:p>
          <a:p>
            <a:r>
              <a:rPr lang="en-US" sz="1200" dirty="0" err="1">
                <a:latin typeface="Avenir Next" panose="020B0503020202020204" pitchFamily="34" charset="0"/>
                <a:cs typeface="Calibri Light" panose="020F0302020204030204" pitchFamily="34" charset="0"/>
              </a:rPr>
              <a:t>Caballeronia</a:t>
            </a:r>
            <a:endParaRPr lang="en-US" sz="1200" dirty="0">
              <a:latin typeface="Avenir Next" panose="020B0503020202020204" pitchFamily="34" charset="0"/>
              <a:cs typeface="Calibri Light" panose="020F0302020204030204" pitchFamily="34" charset="0"/>
            </a:endParaRPr>
          </a:p>
        </p:txBody>
      </p:sp>
    </p:spTree>
    <p:extLst>
      <p:ext uri="{BB962C8B-B14F-4D97-AF65-F5344CB8AC3E}">
        <p14:creationId xmlns:p14="http://schemas.microsoft.com/office/powerpoint/2010/main" val="208854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quashbug1_small.jpg">
            <a:extLst>
              <a:ext uri="{FF2B5EF4-FFF2-40B4-BE49-F238E27FC236}">
                <a16:creationId xmlns:a16="http://schemas.microsoft.com/office/drawing/2014/main" id="{9CAB4D74-D47F-2543-B677-CB7CA4EC36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pic>
        <p:nvPicPr>
          <p:cNvPr id="6" name="Picture 5">
            <a:extLst>
              <a:ext uri="{FF2B5EF4-FFF2-40B4-BE49-F238E27FC236}">
                <a16:creationId xmlns:a16="http://schemas.microsoft.com/office/drawing/2014/main" id="{52E0C29E-066A-E54D-9B48-7BB30ECB6F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5562" b="65833"/>
          <a:stretch/>
        </p:blipFill>
        <p:spPr>
          <a:xfrm>
            <a:off x="4695765" y="1805846"/>
            <a:ext cx="4303269" cy="3551671"/>
          </a:xfrm>
          <a:prstGeom prst="rect">
            <a:avLst/>
          </a:prstGeom>
        </p:spPr>
      </p:pic>
      <p:sp>
        <p:nvSpPr>
          <p:cNvPr id="3" name="Rectangle 2">
            <a:extLst>
              <a:ext uri="{FF2B5EF4-FFF2-40B4-BE49-F238E27FC236}">
                <a16:creationId xmlns:a16="http://schemas.microsoft.com/office/drawing/2014/main" id="{B61A849E-9D9B-AE43-9D5F-D7F9B03A3D2C}"/>
              </a:ext>
            </a:extLst>
          </p:cNvPr>
          <p:cNvSpPr/>
          <p:nvPr/>
        </p:nvSpPr>
        <p:spPr>
          <a:xfrm>
            <a:off x="6489345" y="1230813"/>
            <a:ext cx="323385" cy="23417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1839A8-FCDC-6844-9A0A-34544430D765}"/>
              </a:ext>
            </a:extLst>
          </p:cNvPr>
          <p:cNvSpPr txBox="1"/>
          <p:nvPr/>
        </p:nvSpPr>
        <p:spPr>
          <a:xfrm>
            <a:off x="6812730" y="1161748"/>
            <a:ext cx="1865704" cy="369332"/>
          </a:xfrm>
          <a:prstGeom prst="rect">
            <a:avLst/>
          </a:prstGeom>
          <a:noFill/>
        </p:spPr>
        <p:txBody>
          <a:bodyPr wrap="none" rtlCol="0">
            <a:spAutoFit/>
          </a:bodyPr>
          <a:lstStyle/>
          <a:p>
            <a:r>
              <a:rPr lang="en-US" dirty="0"/>
              <a:t>With </a:t>
            </a:r>
            <a:r>
              <a:rPr lang="en-US" i="1" dirty="0" err="1"/>
              <a:t>Caballeronia</a:t>
            </a:r>
            <a:endParaRPr lang="en-US" i="1" dirty="0"/>
          </a:p>
        </p:txBody>
      </p:sp>
      <p:sp>
        <p:nvSpPr>
          <p:cNvPr id="9" name="Rectangle 8">
            <a:extLst>
              <a:ext uri="{FF2B5EF4-FFF2-40B4-BE49-F238E27FC236}">
                <a16:creationId xmlns:a16="http://schemas.microsoft.com/office/drawing/2014/main" id="{95D87E9D-8EE8-4C46-A8AE-54B9F1158FD4}"/>
              </a:ext>
            </a:extLst>
          </p:cNvPr>
          <p:cNvSpPr/>
          <p:nvPr/>
        </p:nvSpPr>
        <p:spPr>
          <a:xfrm>
            <a:off x="6489345" y="1550149"/>
            <a:ext cx="323385" cy="2341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55974B-BE04-724B-ADCC-50FFB4C19D64}"/>
              </a:ext>
            </a:extLst>
          </p:cNvPr>
          <p:cNvSpPr txBox="1"/>
          <p:nvPr/>
        </p:nvSpPr>
        <p:spPr>
          <a:xfrm>
            <a:off x="6812730" y="1472420"/>
            <a:ext cx="2186304" cy="369332"/>
          </a:xfrm>
          <a:prstGeom prst="rect">
            <a:avLst/>
          </a:prstGeom>
          <a:noFill/>
        </p:spPr>
        <p:txBody>
          <a:bodyPr wrap="none" rtlCol="0">
            <a:spAutoFit/>
          </a:bodyPr>
          <a:lstStyle/>
          <a:p>
            <a:r>
              <a:rPr lang="en-US" dirty="0"/>
              <a:t>Without </a:t>
            </a:r>
            <a:r>
              <a:rPr lang="en-US" i="1" dirty="0" err="1"/>
              <a:t>Caballeronia</a:t>
            </a:r>
            <a:endParaRPr lang="en-US" i="1" dirty="0"/>
          </a:p>
        </p:txBody>
      </p:sp>
    </p:spTree>
    <p:extLst>
      <p:ext uri="{BB962C8B-B14F-4D97-AF65-F5344CB8AC3E}">
        <p14:creationId xmlns:p14="http://schemas.microsoft.com/office/powerpoint/2010/main" val="3204775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5750"/>
            <a:ext cx="9222059" cy="6923750"/>
          </a:xfrm>
          <a:prstGeom prst="rect">
            <a:avLst/>
          </a:prstGeom>
        </p:spPr>
      </p:pic>
    </p:spTree>
    <p:extLst>
      <p:ext uri="{BB962C8B-B14F-4D97-AF65-F5344CB8AC3E}">
        <p14:creationId xmlns:p14="http://schemas.microsoft.com/office/powerpoint/2010/main" val="552635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D2DE16-2A84-EF43-A025-AC04C51A6A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7496" y="659757"/>
            <a:ext cx="6349008" cy="5538486"/>
          </a:xfrm>
          <a:prstGeom prst="rect">
            <a:avLst/>
          </a:prstGeom>
        </p:spPr>
      </p:pic>
    </p:spTree>
    <p:extLst>
      <p:ext uri="{BB962C8B-B14F-4D97-AF65-F5344CB8AC3E}">
        <p14:creationId xmlns:p14="http://schemas.microsoft.com/office/powerpoint/2010/main" val="674193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e 10">
            <a:extLst>
              <a:ext uri="{FF2B5EF4-FFF2-40B4-BE49-F238E27FC236}">
                <a16:creationId xmlns:a16="http://schemas.microsoft.com/office/drawing/2014/main" id="{3D3D4AD3-8226-2E4B-835A-000AB62AFC49}"/>
              </a:ext>
            </a:extLst>
          </p:cNvPr>
          <p:cNvSpPr/>
          <p:nvPr/>
        </p:nvSpPr>
        <p:spPr>
          <a:xfrm>
            <a:off x="2713463" y="1850753"/>
            <a:ext cx="3869473" cy="3869473"/>
          </a:xfrm>
          <a:prstGeom prst="pie">
            <a:avLst>
              <a:gd name="adj1" fmla="val 0"/>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2" name="Pie 11">
            <a:extLst>
              <a:ext uri="{FF2B5EF4-FFF2-40B4-BE49-F238E27FC236}">
                <a16:creationId xmlns:a16="http://schemas.microsoft.com/office/drawing/2014/main" id="{D0519151-6142-1C44-B5D9-4D3944D1FE1E}"/>
              </a:ext>
            </a:extLst>
          </p:cNvPr>
          <p:cNvSpPr/>
          <p:nvPr/>
        </p:nvSpPr>
        <p:spPr>
          <a:xfrm>
            <a:off x="2713463" y="1850753"/>
            <a:ext cx="3869473" cy="3869473"/>
          </a:xfrm>
          <a:prstGeom prst="pie">
            <a:avLst>
              <a:gd name="adj1" fmla="val 13945192"/>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3" name="Pie 12">
            <a:extLst>
              <a:ext uri="{FF2B5EF4-FFF2-40B4-BE49-F238E27FC236}">
                <a16:creationId xmlns:a16="http://schemas.microsoft.com/office/drawing/2014/main" id="{C6333EE4-D837-DF4D-BFF7-65C67FF0358C}"/>
              </a:ext>
            </a:extLst>
          </p:cNvPr>
          <p:cNvSpPr/>
          <p:nvPr/>
        </p:nvSpPr>
        <p:spPr>
          <a:xfrm>
            <a:off x="2713463" y="1850753"/>
            <a:ext cx="3869473" cy="3869473"/>
          </a:xfrm>
          <a:prstGeom prst="pie">
            <a:avLst>
              <a:gd name="adj1" fmla="val 15301738"/>
              <a:gd name="adj2" fmla="val 2159241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4" name="Rounded Rectangle 13">
            <a:extLst>
              <a:ext uri="{FF2B5EF4-FFF2-40B4-BE49-F238E27FC236}">
                <a16:creationId xmlns:a16="http://schemas.microsoft.com/office/drawing/2014/main" id="{E671E9B8-ED23-D844-8C12-CA2AED413B3A}"/>
              </a:ext>
            </a:extLst>
          </p:cNvPr>
          <p:cNvSpPr/>
          <p:nvPr/>
        </p:nvSpPr>
        <p:spPr>
          <a:xfrm>
            <a:off x="7315200" y="901351"/>
            <a:ext cx="367991" cy="36799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5" name="TextBox 14">
            <a:extLst>
              <a:ext uri="{FF2B5EF4-FFF2-40B4-BE49-F238E27FC236}">
                <a16:creationId xmlns:a16="http://schemas.microsoft.com/office/drawing/2014/main" id="{FC2C10F2-CE6A-2440-B490-C8215C5FEC09}"/>
              </a:ext>
            </a:extLst>
          </p:cNvPr>
          <p:cNvSpPr txBox="1"/>
          <p:nvPr/>
        </p:nvSpPr>
        <p:spPr>
          <a:xfrm>
            <a:off x="7683191" y="900010"/>
            <a:ext cx="1098378" cy="369332"/>
          </a:xfrm>
          <a:prstGeom prst="rect">
            <a:avLst/>
          </a:prstGeom>
          <a:noFill/>
        </p:spPr>
        <p:txBody>
          <a:bodyPr wrap="none" rtlCol="0">
            <a:spAutoFit/>
          </a:bodyPr>
          <a:lstStyle/>
          <a:p>
            <a:r>
              <a:rPr lang="en-US" dirty="0">
                <a:latin typeface="Avenir Next" panose="020B0503020202020204" pitchFamily="34" charset="0"/>
              </a:rPr>
              <a:t>Bacterial</a:t>
            </a:r>
          </a:p>
        </p:txBody>
      </p:sp>
      <p:sp>
        <p:nvSpPr>
          <p:cNvPr id="16" name="Rounded Rectangle 15">
            <a:extLst>
              <a:ext uri="{FF2B5EF4-FFF2-40B4-BE49-F238E27FC236}">
                <a16:creationId xmlns:a16="http://schemas.microsoft.com/office/drawing/2014/main" id="{9D267ECE-CAEE-A342-8EA2-F8BA45F82BCF}"/>
              </a:ext>
            </a:extLst>
          </p:cNvPr>
          <p:cNvSpPr/>
          <p:nvPr/>
        </p:nvSpPr>
        <p:spPr>
          <a:xfrm>
            <a:off x="7315200" y="424896"/>
            <a:ext cx="367991" cy="36799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7" name="TextBox 16">
            <a:extLst>
              <a:ext uri="{FF2B5EF4-FFF2-40B4-BE49-F238E27FC236}">
                <a16:creationId xmlns:a16="http://schemas.microsoft.com/office/drawing/2014/main" id="{A6166A42-F991-BD4E-A327-E5F06A0A2C7A}"/>
              </a:ext>
            </a:extLst>
          </p:cNvPr>
          <p:cNvSpPr txBox="1"/>
          <p:nvPr/>
        </p:nvSpPr>
        <p:spPr>
          <a:xfrm>
            <a:off x="7683191" y="423555"/>
            <a:ext cx="901144" cy="369332"/>
          </a:xfrm>
          <a:prstGeom prst="rect">
            <a:avLst/>
          </a:prstGeom>
          <a:noFill/>
        </p:spPr>
        <p:txBody>
          <a:bodyPr wrap="none" rtlCol="0">
            <a:spAutoFit/>
          </a:bodyPr>
          <a:lstStyle/>
          <a:p>
            <a:r>
              <a:rPr lang="en-US" dirty="0">
                <a:latin typeface="Avenir Next" panose="020B0503020202020204" pitchFamily="34" charset="0"/>
              </a:rPr>
              <a:t>Fungal</a:t>
            </a:r>
          </a:p>
        </p:txBody>
      </p:sp>
      <p:sp>
        <p:nvSpPr>
          <p:cNvPr id="18" name="Rounded Rectangle 17">
            <a:extLst>
              <a:ext uri="{FF2B5EF4-FFF2-40B4-BE49-F238E27FC236}">
                <a16:creationId xmlns:a16="http://schemas.microsoft.com/office/drawing/2014/main" id="{BEF0509B-9D51-AE4B-8DD5-78BC3F9A48D9}"/>
              </a:ext>
            </a:extLst>
          </p:cNvPr>
          <p:cNvSpPr/>
          <p:nvPr/>
        </p:nvSpPr>
        <p:spPr>
          <a:xfrm>
            <a:off x="7315200" y="1377084"/>
            <a:ext cx="367991" cy="36799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9" name="TextBox 18">
            <a:extLst>
              <a:ext uri="{FF2B5EF4-FFF2-40B4-BE49-F238E27FC236}">
                <a16:creationId xmlns:a16="http://schemas.microsoft.com/office/drawing/2014/main" id="{A38C5BC3-C119-404E-9B49-C6CEFB7E1CE8}"/>
              </a:ext>
            </a:extLst>
          </p:cNvPr>
          <p:cNvSpPr txBox="1"/>
          <p:nvPr/>
        </p:nvSpPr>
        <p:spPr>
          <a:xfrm>
            <a:off x="7683191" y="1375743"/>
            <a:ext cx="946093" cy="369332"/>
          </a:xfrm>
          <a:prstGeom prst="rect">
            <a:avLst/>
          </a:prstGeom>
          <a:noFill/>
        </p:spPr>
        <p:txBody>
          <a:bodyPr wrap="none" rtlCol="0">
            <a:spAutoFit/>
          </a:bodyPr>
          <a:lstStyle/>
          <a:p>
            <a:r>
              <a:rPr lang="en-US" dirty="0">
                <a:latin typeface="Avenir Next" panose="020B0503020202020204" pitchFamily="34" charset="0"/>
              </a:rPr>
              <a:t>Human</a:t>
            </a:r>
          </a:p>
        </p:txBody>
      </p:sp>
      <p:sp>
        <p:nvSpPr>
          <p:cNvPr id="20" name="Pie 19">
            <a:extLst>
              <a:ext uri="{FF2B5EF4-FFF2-40B4-BE49-F238E27FC236}">
                <a16:creationId xmlns:a16="http://schemas.microsoft.com/office/drawing/2014/main" id="{B83A294F-3CF7-E841-881A-CB95E01C8C10}"/>
              </a:ext>
            </a:extLst>
          </p:cNvPr>
          <p:cNvSpPr/>
          <p:nvPr/>
        </p:nvSpPr>
        <p:spPr>
          <a:xfrm>
            <a:off x="9732225" y="4466064"/>
            <a:ext cx="2391936" cy="2391936"/>
          </a:xfrm>
          <a:prstGeom prst="pie">
            <a:avLst>
              <a:gd name="adj1" fmla="val 5390953"/>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1" name="Pie 20">
            <a:extLst>
              <a:ext uri="{FF2B5EF4-FFF2-40B4-BE49-F238E27FC236}">
                <a16:creationId xmlns:a16="http://schemas.microsoft.com/office/drawing/2014/main" id="{93F72308-2D9A-D946-B689-2957A403FE94}"/>
              </a:ext>
            </a:extLst>
          </p:cNvPr>
          <p:cNvSpPr/>
          <p:nvPr/>
        </p:nvSpPr>
        <p:spPr>
          <a:xfrm>
            <a:off x="9732225" y="4466064"/>
            <a:ext cx="2391936" cy="2391936"/>
          </a:xfrm>
          <a:prstGeom prst="pie">
            <a:avLst>
              <a:gd name="adj1" fmla="val 13945192"/>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2" name="Pie 21">
            <a:extLst>
              <a:ext uri="{FF2B5EF4-FFF2-40B4-BE49-F238E27FC236}">
                <a16:creationId xmlns:a16="http://schemas.microsoft.com/office/drawing/2014/main" id="{6C623186-C126-C240-95C2-690F5F2A3E94}"/>
              </a:ext>
            </a:extLst>
          </p:cNvPr>
          <p:cNvSpPr/>
          <p:nvPr/>
        </p:nvSpPr>
        <p:spPr>
          <a:xfrm>
            <a:off x="9732225" y="4466064"/>
            <a:ext cx="2391936" cy="2391936"/>
          </a:xfrm>
          <a:prstGeom prst="pie">
            <a:avLst>
              <a:gd name="adj1" fmla="val 15301738"/>
              <a:gd name="adj2" fmla="val 536611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3" name="Pie 22">
            <a:extLst>
              <a:ext uri="{FF2B5EF4-FFF2-40B4-BE49-F238E27FC236}">
                <a16:creationId xmlns:a16="http://schemas.microsoft.com/office/drawing/2014/main" id="{4A814C9E-3598-3F4A-92FF-9FAF422FF48D}"/>
              </a:ext>
            </a:extLst>
          </p:cNvPr>
          <p:cNvSpPr/>
          <p:nvPr/>
        </p:nvSpPr>
        <p:spPr>
          <a:xfrm>
            <a:off x="12551595" y="4466064"/>
            <a:ext cx="2391936" cy="2391936"/>
          </a:xfrm>
          <a:prstGeom prst="pie">
            <a:avLst>
              <a:gd name="adj1" fmla="val 12497417"/>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4" name="Pie 23">
            <a:extLst>
              <a:ext uri="{FF2B5EF4-FFF2-40B4-BE49-F238E27FC236}">
                <a16:creationId xmlns:a16="http://schemas.microsoft.com/office/drawing/2014/main" id="{F0D8D1D3-721E-4448-9CE0-838BAC394607}"/>
              </a:ext>
            </a:extLst>
          </p:cNvPr>
          <p:cNvSpPr/>
          <p:nvPr/>
        </p:nvSpPr>
        <p:spPr>
          <a:xfrm>
            <a:off x="12551595" y="4466064"/>
            <a:ext cx="2391936" cy="2391936"/>
          </a:xfrm>
          <a:prstGeom prst="pie">
            <a:avLst>
              <a:gd name="adj1" fmla="val 14441181"/>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5" name="Pie 24">
            <a:extLst>
              <a:ext uri="{FF2B5EF4-FFF2-40B4-BE49-F238E27FC236}">
                <a16:creationId xmlns:a16="http://schemas.microsoft.com/office/drawing/2014/main" id="{1A97DD89-3C31-0344-8684-C26238C49C73}"/>
              </a:ext>
            </a:extLst>
          </p:cNvPr>
          <p:cNvSpPr/>
          <p:nvPr/>
        </p:nvSpPr>
        <p:spPr>
          <a:xfrm>
            <a:off x="12551595" y="4466064"/>
            <a:ext cx="2391936" cy="2391936"/>
          </a:xfrm>
          <a:prstGeom prst="pie">
            <a:avLst>
              <a:gd name="adj1" fmla="val 15301738"/>
              <a:gd name="adj2" fmla="val 12500121"/>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6" name="TextBox 25">
            <a:extLst>
              <a:ext uri="{FF2B5EF4-FFF2-40B4-BE49-F238E27FC236}">
                <a16:creationId xmlns:a16="http://schemas.microsoft.com/office/drawing/2014/main" id="{1B8A6EF7-0962-034D-ABBC-DA556C4B7994}"/>
              </a:ext>
            </a:extLst>
          </p:cNvPr>
          <p:cNvSpPr txBox="1"/>
          <p:nvPr/>
        </p:nvSpPr>
        <p:spPr>
          <a:xfrm>
            <a:off x="2528157" y="1745075"/>
            <a:ext cx="646226" cy="461665"/>
          </a:xfrm>
          <a:prstGeom prst="rect">
            <a:avLst/>
          </a:prstGeom>
          <a:noFill/>
        </p:spPr>
        <p:txBody>
          <a:bodyPr wrap="square" rtlCol="0">
            <a:spAutoFit/>
          </a:bodyPr>
          <a:lstStyle/>
          <a:p>
            <a:r>
              <a:rPr lang="en-US" sz="2400" dirty="0">
                <a:latin typeface="Avenir Next" panose="020B0503020202020204" pitchFamily="34" charset="0"/>
              </a:rPr>
              <a:t>A</a:t>
            </a:r>
          </a:p>
        </p:txBody>
      </p:sp>
      <p:sp>
        <p:nvSpPr>
          <p:cNvPr id="27" name="TextBox 26">
            <a:extLst>
              <a:ext uri="{FF2B5EF4-FFF2-40B4-BE49-F238E27FC236}">
                <a16:creationId xmlns:a16="http://schemas.microsoft.com/office/drawing/2014/main" id="{0242E56B-E241-3042-A32F-006E98ADFF06}"/>
              </a:ext>
            </a:extLst>
          </p:cNvPr>
          <p:cNvSpPr txBox="1"/>
          <p:nvPr/>
        </p:nvSpPr>
        <p:spPr>
          <a:xfrm>
            <a:off x="9706189" y="4360385"/>
            <a:ext cx="380232" cy="461665"/>
          </a:xfrm>
          <a:prstGeom prst="rect">
            <a:avLst/>
          </a:prstGeom>
          <a:noFill/>
        </p:spPr>
        <p:txBody>
          <a:bodyPr wrap="none" rtlCol="0">
            <a:spAutoFit/>
          </a:bodyPr>
          <a:lstStyle/>
          <a:p>
            <a:r>
              <a:rPr lang="en-US" sz="2400" dirty="0">
                <a:latin typeface="Avenir Next" panose="020B0503020202020204" pitchFamily="34" charset="0"/>
              </a:rPr>
              <a:t>B</a:t>
            </a:r>
          </a:p>
        </p:txBody>
      </p:sp>
      <p:sp>
        <p:nvSpPr>
          <p:cNvPr id="28" name="TextBox 27">
            <a:extLst>
              <a:ext uri="{FF2B5EF4-FFF2-40B4-BE49-F238E27FC236}">
                <a16:creationId xmlns:a16="http://schemas.microsoft.com/office/drawing/2014/main" id="{7F7501CB-F115-4149-A940-37860A12FBE2}"/>
              </a:ext>
            </a:extLst>
          </p:cNvPr>
          <p:cNvSpPr txBox="1"/>
          <p:nvPr/>
        </p:nvSpPr>
        <p:spPr>
          <a:xfrm>
            <a:off x="12519514" y="4360385"/>
            <a:ext cx="405880" cy="461665"/>
          </a:xfrm>
          <a:prstGeom prst="rect">
            <a:avLst/>
          </a:prstGeom>
          <a:noFill/>
        </p:spPr>
        <p:txBody>
          <a:bodyPr wrap="none" rtlCol="0">
            <a:spAutoFit/>
          </a:bodyPr>
          <a:lstStyle/>
          <a:p>
            <a:r>
              <a:rPr lang="en-US" sz="2400" dirty="0">
                <a:latin typeface="Avenir Next" panose="020B0503020202020204" pitchFamily="34" charset="0"/>
              </a:rPr>
              <a:t>C</a:t>
            </a:r>
          </a:p>
        </p:txBody>
      </p:sp>
      <p:sp>
        <p:nvSpPr>
          <p:cNvPr id="29" name="TextBox 28">
            <a:extLst>
              <a:ext uri="{FF2B5EF4-FFF2-40B4-BE49-F238E27FC236}">
                <a16:creationId xmlns:a16="http://schemas.microsoft.com/office/drawing/2014/main" id="{D3C33412-0565-3544-ADF0-31A89E0B6432}"/>
              </a:ext>
            </a:extLst>
          </p:cNvPr>
          <p:cNvSpPr txBox="1"/>
          <p:nvPr/>
        </p:nvSpPr>
        <p:spPr>
          <a:xfrm>
            <a:off x="451279" y="175415"/>
            <a:ext cx="5465409" cy="1569660"/>
          </a:xfrm>
          <a:prstGeom prst="rect">
            <a:avLst/>
          </a:prstGeom>
          <a:noFill/>
        </p:spPr>
        <p:txBody>
          <a:bodyPr wrap="square" rtlCol="0">
            <a:spAutoFit/>
          </a:bodyPr>
          <a:lstStyle/>
          <a:p>
            <a:r>
              <a:rPr lang="en-US" sz="3200" dirty="0">
                <a:latin typeface="Avenir Next" panose="020B0503020202020204" pitchFamily="34" charset="0"/>
              </a:rPr>
              <a:t>Which best represents the cellular composition of a human body?</a:t>
            </a:r>
          </a:p>
        </p:txBody>
      </p:sp>
    </p:spTree>
    <p:extLst>
      <p:ext uri="{BB962C8B-B14F-4D97-AF65-F5344CB8AC3E}">
        <p14:creationId xmlns:p14="http://schemas.microsoft.com/office/powerpoint/2010/main" val="44485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69A8A-0E77-374D-BD7A-155C610A9F0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Lst>
          </a:blip>
          <a:stretch>
            <a:fillRect/>
          </a:stretch>
        </p:blipFill>
        <p:spPr>
          <a:xfrm>
            <a:off x="1421492" y="878651"/>
            <a:ext cx="5871936" cy="5100697"/>
          </a:xfrm>
          <a:prstGeom prst="rect">
            <a:avLst/>
          </a:prstGeom>
          <a:ln>
            <a:noFill/>
          </a:ln>
        </p:spPr>
      </p:pic>
      <p:sp>
        <p:nvSpPr>
          <p:cNvPr id="5" name="TextBox 4">
            <a:extLst>
              <a:ext uri="{FF2B5EF4-FFF2-40B4-BE49-F238E27FC236}">
                <a16:creationId xmlns:a16="http://schemas.microsoft.com/office/drawing/2014/main" id="{F3415339-C224-8F4F-924A-DE88B74EF25D}"/>
              </a:ext>
            </a:extLst>
          </p:cNvPr>
          <p:cNvSpPr txBox="1"/>
          <p:nvPr/>
        </p:nvSpPr>
        <p:spPr>
          <a:xfrm>
            <a:off x="0" y="6581001"/>
            <a:ext cx="4335161" cy="276999"/>
          </a:xfrm>
          <a:prstGeom prst="rect">
            <a:avLst/>
          </a:prstGeom>
          <a:noFill/>
        </p:spPr>
        <p:txBody>
          <a:bodyPr wrap="none" rtlCol="0">
            <a:spAutoFit/>
          </a:bodyPr>
          <a:lstStyle/>
          <a:p>
            <a:r>
              <a:rPr lang="en-US" sz="1200" dirty="0" err="1">
                <a:latin typeface="Avenir Next" panose="020B0503020202020204" pitchFamily="34" charset="0"/>
              </a:rPr>
              <a:t>Raymann</a:t>
            </a:r>
            <a:r>
              <a:rPr lang="en-US" sz="1200" dirty="0">
                <a:latin typeface="Avenir Next" panose="020B0503020202020204" pitchFamily="34" charset="0"/>
              </a:rPr>
              <a:t> &amp; Moran. 2018. Current Opinion in Insect Science</a:t>
            </a:r>
          </a:p>
        </p:txBody>
      </p:sp>
    </p:spTree>
    <p:extLst>
      <p:ext uri="{BB962C8B-B14F-4D97-AF65-F5344CB8AC3E}">
        <p14:creationId xmlns:p14="http://schemas.microsoft.com/office/powerpoint/2010/main" val="869487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682E2-D9E5-FE4E-8A56-B023610AF2A0}"/>
              </a:ext>
            </a:extLst>
          </p:cNvPr>
          <p:cNvPicPr>
            <a:picLocks noChangeAspect="1"/>
          </p:cNvPicPr>
          <p:nvPr/>
        </p:nvPicPr>
        <p:blipFill rotWithShape="1">
          <a:blip r:embed="rId3"/>
          <a:srcRect l="-1633" t="9926" r="66581" b="1263"/>
          <a:stretch/>
        </p:blipFill>
        <p:spPr>
          <a:xfrm>
            <a:off x="5262974" y="2319454"/>
            <a:ext cx="3111591" cy="3136066"/>
          </a:xfrm>
          <a:prstGeom prst="rect">
            <a:avLst/>
          </a:prstGeom>
        </p:spPr>
      </p:pic>
      <p:sp>
        <p:nvSpPr>
          <p:cNvPr id="5" name="TextBox 4">
            <a:extLst>
              <a:ext uri="{FF2B5EF4-FFF2-40B4-BE49-F238E27FC236}">
                <a16:creationId xmlns:a16="http://schemas.microsoft.com/office/drawing/2014/main" id="{E0C0B53E-0A26-C143-871A-73E13C6ECF17}"/>
              </a:ext>
            </a:extLst>
          </p:cNvPr>
          <p:cNvSpPr txBox="1"/>
          <p:nvPr/>
        </p:nvSpPr>
        <p:spPr>
          <a:xfrm>
            <a:off x="0" y="6581001"/>
            <a:ext cx="5919569" cy="276999"/>
          </a:xfrm>
          <a:prstGeom prst="rect">
            <a:avLst/>
          </a:prstGeom>
          <a:noFill/>
        </p:spPr>
        <p:txBody>
          <a:bodyPr wrap="none" rtlCol="0">
            <a:spAutoFit/>
          </a:bodyPr>
          <a:lstStyle/>
          <a:p>
            <a:r>
              <a:rPr lang="en-US" sz="1200" dirty="0">
                <a:latin typeface="Avenir Next" panose="020B0503020202020204" pitchFamily="34" charset="0"/>
              </a:rPr>
              <a:t>Zheng et al. 2018. Honey bee as models for gut microbiota research.  Lab Animal. </a:t>
            </a:r>
          </a:p>
        </p:txBody>
      </p:sp>
      <p:pic>
        <p:nvPicPr>
          <p:cNvPr id="6" name="Picture 5">
            <a:extLst>
              <a:ext uri="{FF2B5EF4-FFF2-40B4-BE49-F238E27FC236}">
                <a16:creationId xmlns:a16="http://schemas.microsoft.com/office/drawing/2014/main" id="{1A1C9F42-E560-5E4B-8B4A-E09DADDD9103}"/>
              </a:ext>
            </a:extLst>
          </p:cNvPr>
          <p:cNvPicPr>
            <a:picLocks noChangeAspect="1"/>
          </p:cNvPicPr>
          <p:nvPr/>
        </p:nvPicPr>
        <p:blipFill>
          <a:blip r:embed="rId4"/>
          <a:stretch>
            <a:fillRect/>
          </a:stretch>
        </p:blipFill>
        <p:spPr>
          <a:xfrm>
            <a:off x="5798634" y="259992"/>
            <a:ext cx="2230433" cy="1481528"/>
          </a:xfrm>
          <a:prstGeom prst="rect">
            <a:avLst/>
          </a:prstGeom>
        </p:spPr>
      </p:pic>
      <p:pic>
        <p:nvPicPr>
          <p:cNvPr id="7" name="Picture 6">
            <a:extLst>
              <a:ext uri="{FF2B5EF4-FFF2-40B4-BE49-F238E27FC236}">
                <a16:creationId xmlns:a16="http://schemas.microsoft.com/office/drawing/2014/main" id="{5A57F29F-82E8-FC40-A639-E4EC9AC68A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3562" y="259992"/>
            <a:ext cx="1973315" cy="1481528"/>
          </a:xfrm>
          <a:prstGeom prst="rect">
            <a:avLst/>
          </a:prstGeom>
        </p:spPr>
      </p:pic>
      <p:pic>
        <p:nvPicPr>
          <p:cNvPr id="8" name="Picture 7">
            <a:extLst>
              <a:ext uri="{FF2B5EF4-FFF2-40B4-BE49-F238E27FC236}">
                <a16:creationId xmlns:a16="http://schemas.microsoft.com/office/drawing/2014/main" id="{F13341F4-79B1-804F-A2C3-1051CDAC9547}"/>
              </a:ext>
            </a:extLst>
          </p:cNvPr>
          <p:cNvPicPr>
            <a:picLocks noChangeAspect="1"/>
          </p:cNvPicPr>
          <p:nvPr/>
        </p:nvPicPr>
        <p:blipFill rotWithShape="1">
          <a:blip r:embed="rId3"/>
          <a:srcRect l="62809" t="12135" r="-14067" b="1895"/>
          <a:stretch/>
        </p:blipFill>
        <p:spPr>
          <a:xfrm>
            <a:off x="579852" y="2419815"/>
            <a:ext cx="4550098" cy="3035705"/>
          </a:xfrm>
          <a:prstGeom prst="rect">
            <a:avLst/>
          </a:prstGeom>
        </p:spPr>
      </p:pic>
    </p:spTree>
    <p:extLst>
      <p:ext uri="{BB962C8B-B14F-4D97-AF65-F5344CB8AC3E}">
        <p14:creationId xmlns:p14="http://schemas.microsoft.com/office/powerpoint/2010/main" val="71465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1257"/>
            <a:ext cx="9134484" cy="6858000"/>
          </a:xfrm>
          <a:prstGeom prst="rect">
            <a:avLst/>
          </a:prstGeom>
        </p:spPr>
      </p:pic>
      <p:sp>
        <p:nvSpPr>
          <p:cNvPr id="3" name="TextBox 2">
            <a:extLst>
              <a:ext uri="{FF2B5EF4-FFF2-40B4-BE49-F238E27FC236}">
                <a16:creationId xmlns:a16="http://schemas.microsoft.com/office/drawing/2014/main" id="{591322F0-915C-904D-8BBE-714C0F34F11A}"/>
              </a:ext>
            </a:extLst>
          </p:cNvPr>
          <p:cNvSpPr txBox="1"/>
          <p:nvPr/>
        </p:nvSpPr>
        <p:spPr>
          <a:xfrm>
            <a:off x="111513" y="4388004"/>
            <a:ext cx="4460488" cy="1200329"/>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influences composition of the bee microbiome?</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
        <p:nvSpPr>
          <p:cNvPr id="5" name="TextBox 4">
            <a:extLst>
              <a:ext uri="{FF2B5EF4-FFF2-40B4-BE49-F238E27FC236}">
                <a16:creationId xmlns:a16="http://schemas.microsoft.com/office/drawing/2014/main" id="{83D2CE87-64E6-6247-9F16-29E0117E52D1}"/>
              </a:ext>
            </a:extLst>
          </p:cNvPr>
          <p:cNvSpPr txBox="1"/>
          <p:nvPr/>
        </p:nvSpPr>
        <p:spPr>
          <a:xfrm>
            <a:off x="4795025" y="4388004"/>
            <a:ext cx="4237464" cy="1200329"/>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traits does the bee microbiome impact?</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880822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1257"/>
            <a:ext cx="9134484" cy="6858000"/>
          </a:xfrm>
          <a:prstGeom prst="rect">
            <a:avLst/>
          </a:prstGeom>
        </p:spPr>
      </p:pic>
      <p:sp>
        <p:nvSpPr>
          <p:cNvPr id="3" name="TextBox 2">
            <a:extLst>
              <a:ext uri="{FF2B5EF4-FFF2-40B4-BE49-F238E27FC236}">
                <a16:creationId xmlns:a16="http://schemas.microsoft.com/office/drawing/2014/main" id="{591322F0-915C-904D-8BBE-714C0F34F11A}"/>
              </a:ext>
            </a:extLst>
          </p:cNvPr>
          <p:cNvSpPr txBox="1"/>
          <p:nvPr/>
        </p:nvSpPr>
        <p:spPr>
          <a:xfrm>
            <a:off x="111513" y="4388004"/>
            <a:ext cx="4460488" cy="2031325"/>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influences composition of the bee microbiome?</a:t>
            </a:r>
          </a:p>
          <a:p>
            <a:endParaRPr lang="en-US" dirty="0">
              <a:solidFill>
                <a:schemeClr val="bg1"/>
              </a:solidFill>
              <a:latin typeface="Avenir Next" panose="020B0503020202020204" pitchFamily="34" charset="0"/>
            </a:endParaRPr>
          </a:p>
          <a:p>
            <a:r>
              <a:rPr lang="en-US" dirty="0">
                <a:solidFill>
                  <a:schemeClr val="bg1"/>
                </a:solidFill>
                <a:latin typeface="Avenir Next" panose="020B0503020202020204" pitchFamily="34" charset="0"/>
              </a:rPr>
              <a:t>antibiotics, chemicals, climate, season, diet, sex, age</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
        <p:nvSpPr>
          <p:cNvPr id="5" name="TextBox 4">
            <a:extLst>
              <a:ext uri="{FF2B5EF4-FFF2-40B4-BE49-F238E27FC236}">
                <a16:creationId xmlns:a16="http://schemas.microsoft.com/office/drawing/2014/main" id="{83D2CE87-64E6-6247-9F16-29E0117E52D1}"/>
              </a:ext>
            </a:extLst>
          </p:cNvPr>
          <p:cNvSpPr txBox="1"/>
          <p:nvPr/>
        </p:nvSpPr>
        <p:spPr>
          <a:xfrm>
            <a:off x="4795025" y="4388004"/>
            <a:ext cx="4237464" cy="1200329"/>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traits does the bee microbiome impact?</a:t>
            </a:r>
          </a:p>
          <a:p>
            <a:endParaRPr lang="en-US" b="1"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4152075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1257"/>
            <a:ext cx="9134484" cy="6858000"/>
          </a:xfrm>
          <a:prstGeom prst="rect">
            <a:avLst/>
          </a:prstGeom>
        </p:spPr>
      </p:pic>
      <p:sp>
        <p:nvSpPr>
          <p:cNvPr id="3" name="TextBox 2">
            <a:extLst>
              <a:ext uri="{FF2B5EF4-FFF2-40B4-BE49-F238E27FC236}">
                <a16:creationId xmlns:a16="http://schemas.microsoft.com/office/drawing/2014/main" id="{591322F0-915C-904D-8BBE-714C0F34F11A}"/>
              </a:ext>
            </a:extLst>
          </p:cNvPr>
          <p:cNvSpPr txBox="1"/>
          <p:nvPr/>
        </p:nvSpPr>
        <p:spPr>
          <a:xfrm>
            <a:off x="111513" y="4388004"/>
            <a:ext cx="4460488" cy="2031325"/>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influences composition of the bee microbiome?</a:t>
            </a:r>
          </a:p>
          <a:p>
            <a:endParaRPr lang="en-US" dirty="0">
              <a:solidFill>
                <a:schemeClr val="bg1"/>
              </a:solidFill>
              <a:latin typeface="Avenir Next" panose="020B0503020202020204" pitchFamily="34" charset="0"/>
            </a:endParaRPr>
          </a:p>
          <a:p>
            <a:r>
              <a:rPr lang="en-US" dirty="0">
                <a:solidFill>
                  <a:schemeClr val="bg1"/>
                </a:solidFill>
                <a:latin typeface="Avenir Next" panose="020B0503020202020204" pitchFamily="34" charset="0"/>
              </a:rPr>
              <a:t>antibiotics, chemicals, climate, season, diet, sex, age</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
        <p:nvSpPr>
          <p:cNvPr id="5" name="TextBox 4">
            <a:extLst>
              <a:ext uri="{FF2B5EF4-FFF2-40B4-BE49-F238E27FC236}">
                <a16:creationId xmlns:a16="http://schemas.microsoft.com/office/drawing/2014/main" id="{83D2CE87-64E6-6247-9F16-29E0117E52D1}"/>
              </a:ext>
            </a:extLst>
          </p:cNvPr>
          <p:cNvSpPr txBox="1"/>
          <p:nvPr/>
        </p:nvSpPr>
        <p:spPr>
          <a:xfrm>
            <a:off x="4795025" y="4388004"/>
            <a:ext cx="4237464" cy="2031325"/>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traits does the bee microbiome impact?</a:t>
            </a:r>
          </a:p>
          <a:p>
            <a:endParaRPr lang="en-US" dirty="0">
              <a:solidFill>
                <a:schemeClr val="bg1"/>
              </a:solidFill>
              <a:latin typeface="Avenir Next" panose="020B0503020202020204" pitchFamily="34" charset="0"/>
            </a:endParaRPr>
          </a:p>
          <a:p>
            <a:r>
              <a:rPr lang="en-US" dirty="0">
                <a:solidFill>
                  <a:schemeClr val="bg1"/>
                </a:solidFill>
                <a:latin typeface="Avenir Next" panose="020B0503020202020204" pitchFamily="34" charset="0"/>
              </a:rPr>
              <a:t>Disease resistance, immune function, toxin processing, hormone regulation, growth &amp; development</a:t>
            </a:r>
          </a:p>
          <a:p>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218792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60DFFE-8EC0-3A47-9EDA-619D2A5E85D8}"/>
              </a:ext>
            </a:extLst>
          </p:cNvPr>
          <p:cNvPicPr>
            <a:picLocks noChangeAspect="1"/>
          </p:cNvPicPr>
          <p:nvPr/>
        </p:nvPicPr>
        <p:blipFill rotWithShape="1">
          <a:blip r:embed="rId2"/>
          <a:srcRect l="71765" t="41951" r="11911" b="40163"/>
          <a:stretch/>
        </p:blipFill>
        <p:spPr>
          <a:xfrm rot="2729537">
            <a:off x="1072179" y="3084847"/>
            <a:ext cx="2357466" cy="3601681"/>
          </a:xfrm>
          <a:prstGeom prst="rect">
            <a:avLst/>
          </a:prstGeom>
        </p:spPr>
      </p:pic>
      <p:sp>
        <p:nvSpPr>
          <p:cNvPr id="4" name="TextBox 3">
            <a:extLst>
              <a:ext uri="{FF2B5EF4-FFF2-40B4-BE49-F238E27FC236}">
                <a16:creationId xmlns:a16="http://schemas.microsoft.com/office/drawing/2014/main" id="{26724853-5A25-724C-8FAF-01E3C775174E}"/>
              </a:ext>
            </a:extLst>
          </p:cNvPr>
          <p:cNvSpPr txBox="1"/>
          <p:nvPr/>
        </p:nvSpPr>
        <p:spPr>
          <a:xfrm>
            <a:off x="1605393" y="2782669"/>
            <a:ext cx="6299481" cy="646331"/>
          </a:xfrm>
          <a:prstGeom prst="rect">
            <a:avLst/>
          </a:prstGeom>
          <a:noFill/>
        </p:spPr>
        <p:txBody>
          <a:bodyPr wrap="none" rtlCol="0">
            <a:spAutoFit/>
          </a:bodyPr>
          <a:lstStyle/>
          <a:p>
            <a:r>
              <a:rPr lang="en-US" sz="3600" dirty="0">
                <a:latin typeface="Avenir Next" panose="020B0503020202020204" pitchFamily="34" charset="0"/>
              </a:rPr>
              <a:t>The Bean Beetle Microbiome</a:t>
            </a:r>
          </a:p>
        </p:txBody>
      </p:sp>
    </p:spTree>
    <p:extLst>
      <p:ext uri="{BB962C8B-B14F-4D97-AF65-F5344CB8AC3E}">
        <p14:creationId xmlns:p14="http://schemas.microsoft.com/office/powerpoint/2010/main" val="2050321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D0461-1164-FE43-A351-F9DF3095ACC0}"/>
              </a:ext>
            </a:extLst>
          </p:cNvPr>
          <p:cNvPicPr>
            <a:picLocks noChangeAspect="1"/>
          </p:cNvPicPr>
          <p:nvPr/>
        </p:nvPicPr>
        <p:blipFill rotWithShape="1">
          <a:blip r:embed="rId2"/>
          <a:srcRect l="-199" t="141" r="199" b="18158"/>
          <a:stretch/>
        </p:blipFill>
        <p:spPr>
          <a:xfrm>
            <a:off x="573885" y="802562"/>
            <a:ext cx="5139422" cy="5854716"/>
          </a:xfrm>
          <a:prstGeom prst="rect">
            <a:avLst/>
          </a:prstGeom>
        </p:spPr>
      </p:pic>
      <p:pic>
        <p:nvPicPr>
          <p:cNvPr id="6" name="Picture 5">
            <a:extLst>
              <a:ext uri="{FF2B5EF4-FFF2-40B4-BE49-F238E27FC236}">
                <a16:creationId xmlns:a16="http://schemas.microsoft.com/office/drawing/2014/main" id="{2A411966-57A0-904A-B0A6-D312C3AF73D9}"/>
              </a:ext>
            </a:extLst>
          </p:cNvPr>
          <p:cNvPicPr>
            <a:picLocks noChangeAspect="1"/>
          </p:cNvPicPr>
          <p:nvPr/>
        </p:nvPicPr>
        <p:blipFill rotWithShape="1">
          <a:blip r:embed="rId2"/>
          <a:srcRect l="14935" t="81355" r="15689" b="2222"/>
          <a:stretch/>
        </p:blipFill>
        <p:spPr>
          <a:xfrm>
            <a:off x="5057481" y="1226635"/>
            <a:ext cx="3412273" cy="1126274"/>
          </a:xfrm>
          <a:prstGeom prst="rect">
            <a:avLst/>
          </a:prstGeom>
        </p:spPr>
      </p:pic>
      <p:sp>
        <p:nvSpPr>
          <p:cNvPr id="7" name="TextBox 6">
            <a:extLst>
              <a:ext uri="{FF2B5EF4-FFF2-40B4-BE49-F238E27FC236}">
                <a16:creationId xmlns:a16="http://schemas.microsoft.com/office/drawing/2014/main" id="{43D72F73-A2ED-1E40-B212-E6CB3EBF818A}"/>
              </a:ext>
            </a:extLst>
          </p:cNvPr>
          <p:cNvSpPr txBox="1"/>
          <p:nvPr/>
        </p:nvSpPr>
        <p:spPr>
          <a:xfrm>
            <a:off x="1638846" y="75279"/>
            <a:ext cx="6299481" cy="646331"/>
          </a:xfrm>
          <a:prstGeom prst="rect">
            <a:avLst/>
          </a:prstGeom>
          <a:noFill/>
        </p:spPr>
        <p:txBody>
          <a:bodyPr wrap="none" rtlCol="0">
            <a:spAutoFit/>
          </a:bodyPr>
          <a:lstStyle/>
          <a:p>
            <a:r>
              <a:rPr lang="en-US" sz="3600" dirty="0">
                <a:latin typeface="Avenir Next" panose="020B0503020202020204" pitchFamily="34" charset="0"/>
              </a:rPr>
              <a:t>The Bean Beetle Microbiome</a:t>
            </a:r>
          </a:p>
        </p:txBody>
      </p:sp>
      <p:sp>
        <p:nvSpPr>
          <p:cNvPr id="8" name="Rectangle 7">
            <a:extLst>
              <a:ext uri="{FF2B5EF4-FFF2-40B4-BE49-F238E27FC236}">
                <a16:creationId xmlns:a16="http://schemas.microsoft.com/office/drawing/2014/main" id="{79CD4165-0B41-0F41-940B-64548B0A8B0E}"/>
              </a:ext>
            </a:extLst>
          </p:cNvPr>
          <p:cNvSpPr/>
          <p:nvPr/>
        </p:nvSpPr>
        <p:spPr>
          <a:xfrm>
            <a:off x="747132" y="2352909"/>
            <a:ext cx="4404731" cy="1076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609FCF-734F-BB40-8939-F01F97262B79}"/>
              </a:ext>
            </a:extLst>
          </p:cNvPr>
          <p:cNvSpPr/>
          <p:nvPr/>
        </p:nvSpPr>
        <p:spPr>
          <a:xfrm>
            <a:off x="920379" y="3365210"/>
            <a:ext cx="4404731" cy="207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24B60B-60F5-6142-91D9-CA1883BD8689}"/>
              </a:ext>
            </a:extLst>
          </p:cNvPr>
          <p:cNvSpPr/>
          <p:nvPr/>
        </p:nvSpPr>
        <p:spPr>
          <a:xfrm>
            <a:off x="747132" y="5441795"/>
            <a:ext cx="4404731" cy="118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95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A8F3F-CC68-2F45-95A5-8384E7E6F77F}"/>
              </a:ext>
            </a:extLst>
          </p:cNvPr>
          <p:cNvPicPr>
            <a:picLocks noChangeAspect="1"/>
          </p:cNvPicPr>
          <p:nvPr/>
        </p:nvPicPr>
        <p:blipFill rotWithShape="1">
          <a:blip r:embed="rId2"/>
          <a:srcRect l="16963" t="14514" b="29983"/>
          <a:stretch/>
        </p:blipFill>
        <p:spPr>
          <a:xfrm rot="5400000">
            <a:off x="-462243" y="1987480"/>
            <a:ext cx="5469118" cy="3563324"/>
          </a:xfrm>
          <a:prstGeom prst="rect">
            <a:avLst/>
          </a:prstGeom>
        </p:spPr>
      </p:pic>
      <p:sp>
        <p:nvSpPr>
          <p:cNvPr id="4" name="TextBox 3">
            <a:extLst>
              <a:ext uri="{FF2B5EF4-FFF2-40B4-BE49-F238E27FC236}">
                <a16:creationId xmlns:a16="http://schemas.microsoft.com/office/drawing/2014/main" id="{B03C0F58-241C-BA4E-BCAF-9ECA78ED35A7}"/>
              </a:ext>
            </a:extLst>
          </p:cNvPr>
          <p:cNvSpPr txBox="1"/>
          <p:nvPr/>
        </p:nvSpPr>
        <p:spPr>
          <a:xfrm>
            <a:off x="1638846" y="75279"/>
            <a:ext cx="6299481" cy="646331"/>
          </a:xfrm>
          <a:prstGeom prst="rect">
            <a:avLst/>
          </a:prstGeom>
          <a:noFill/>
        </p:spPr>
        <p:txBody>
          <a:bodyPr wrap="none" rtlCol="0">
            <a:spAutoFit/>
          </a:bodyPr>
          <a:lstStyle/>
          <a:p>
            <a:r>
              <a:rPr lang="en-US" sz="3600" dirty="0">
                <a:latin typeface="Avenir Next" panose="020B0503020202020204" pitchFamily="34" charset="0"/>
              </a:rPr>
              <a:t>The Bean Beetle Microbiome</a:t>
            </a:r>
          </a:p>
        </p:txBody>
      </p:sp>
      <p:pic>
        <p:nvPicPr>
          <p:cNvPr id="6" name="Picture 5">
            <a:extLst>
              <a:ext uri="{FF2B5EF4-FFF2-40B4-BE49-F238E27FC236}">
                <a16:creationId xmlns:a16="http://schemas.microsoft.com/office/drawing/2014/main" id="{67C6A962-9667-D545-8F0E-5FBD12AA00F1}"/>
              </a:ext>
            </a:extLst>
          </p:cNvPr>
          <p:cNvPicPr>
            <a:picLocks noChangeAspect="1"/>
          </p:cNvPicPr>
          <p:nvPr/>
        </p:nvPicPr>
        <p:blipFill rotWithShape="1">
          <a:blip r:embed="rId3"/>
          <a:srcRect r="23931"/>
          <a:stretch/>
        </p:blipFill>
        <p:spPr>
          <a:xfrm>
            <a:off x="4105076" y="721610"/>
            <a:ext cx="4782096" cy="5930900"/>
          </a:xfrm>
          <a:prstGeom prst="rect">
            <a:avLst/>
          </a:prstGeom>
        </p:spPr>
      </p:pic>
      <p:sp>
        <p:nvSpPr>
          <p:cNvPr id="9" name="Rectangle 8">
            <a:extLst>
              <a:ext uri="{FF2B5EF4-FFF2-40B4-BE49-F238E27FC236}">
                <a16:creationId xmlns:a16="http://schemas.microsoft.com/office/drawing/2014/main" id="{8869698D-FDCC-5740-9E67-4142C2F669CE}"/>
              </a:ext>
            </a:extLst>
          </p:cNvPr>
          <p:cNvSpPr/>
          <p:nvPr/>
        </p:nvSpPr>
        <p:spPr>
          <a:xfrm>
            <a:off x="6997391" y="5181456"/>
            <a:ext cx="1884556" cy="112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13E8F2E5-204D-694B-8543-D1C67D805005}"/>
              </a:ext>
            </a:extLst>
          </p:cNvPr>
          <p:cNvCxnSpPr>
            <a:cxnSpLocks/>
          </p:cNvCxnSpPr>
          <p:nvPr/>
        </p:nvCxnSpPr>
        <p:spPr>
          <a:xfrm flipH="1">
            <a:off x="2408664" y="1367941"/>
            <a:ext cx="2239536" cy="1865913"/>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0D4599-E555-F548-A257-17D43EF25C0B}"/>
              </a:ext>
            </a:extLst>
          </p:cNvPr>
          <p:cNvCxnSpPr>
            <a:cxnSpLocks/>
          </p:cNvCxnSpPr>
          <p:nvPr/>
        </p:nvCxnSpPr>
        <p:spPr>
          <a:xfrm flipH="1">
            <a:off x="2316054" y="3144644"/>
            <a:ext cx="2332146" cy="739921"/>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2E679D-BFB0-634A-9B6B-88402C808EF0}"/>
              </a:ext>
            </a:extLst>
          </p:cNvPr>
          <p:cNvCxnSpPr>
            <a:cxnSpLocks/>
          </p:cNvCxnSpPr>
          <p:nvPr/>
        </p:nvCxnSpPr>
        <p:spPr>
          <a:xfrm flipH="1" flipV="1">
            <a:off x="2152186" y="4378438"/>
            <a:ext cx="2496014" cy="431600"/>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C46928-297E-2B4E-B0DD-D82E3E3325D1}"/>
              </a:ext>
            </a:extLst>
          </p:cNvPr>
          <p:cNvSpPr txBox="1"/>
          <p:nvPr/>
        </p:nvSpPr>
        <p:spPr>
          <a:xfrm>
            <a:off x="7347653" y="4707784"/>
            <a:ext cx="1593450" cy="923330"/>
          </a:xfrm>
          <a:prstGeom prst="rect">
            <a:avLst/>
          </a:prstGeom>
          <a:noFill/>
        </p:spPr>
        <p:txBody>
          <a:bodyPr wrap="none" rtlCol="0">
            <a:spAutoFit/>
          </a:bodyPr>
          <a:lstStyle/>
          <a:p>
            <a:r>
              <a:rPr lang="en-US" dirty="0"/>
              <a:t>Beetle</a:t>
            </a:r>
          </a:p>
          <a:p>
            <a:r>
              <a:rPr lang="en-US" dirty="0"/>
              <a:t>Staph-Specific</a:t>
            </a:r>
          </a:p>
          <a:p>
            <a:r>
              <a:rPr lang="en-US" dirty="0"/>
              <a:t>Most Bacteria </a:t>
            </a:r>
          </a:p>
        </p:txBody>
      </p:sp>
      <p:sp>
        <p:nvSpPr>
          <p:cNvPr id="17" name="Rectangle 16">
            <a:extLst>
              <a:ext uri="{FF2B5EF4-FFF2-40B4-BE49-F238E27FC236}">
                <a16:creationId xmlns:a16="http://schemas.microsoft.com/office/drawing/2014/main" id="{F264CB32-EEB8-B941-9A0D-846F2DBB476B}"/>
              </a:ext>
            </a:extLst>
          </p:cNvPr>
          <p:cNvSpPr/>
          <p:nvPr/>
        </p:nvSpPr>
        <p:spPr>
          <a:xfrm>
            <a:off x="7083652" y="4781402"/>
            <a:ext cx="272216" cy="21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A33079-9264-8640-9C4C-BAC5EBAD999A}"/>
              </a:ext>
            </a:extLst>
          </p:cNvPr>
          <p:cNvSpPr/>
          <p:nvPr/>
        </p:nvSpPr>
        <p:spPr>
          <a:xfrm>
            <a:off x="7087192" y="5045297"/>
            <a:ext cx="272216" cy="21296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3B4D7F-583D-AE4B-86EE-036ACB0CE0DE}"/>
              </a:ext>
            </a:extLst>
          </p:cNvPr>
          <p:cNvSpPr/>
          <p:nvPr/>
        </p:nvSpPr>
        <p:spPr>
          <a:xfrm>
            <a:off x="7087192" y="5337142"/>
            <a:ext cx="272216" cy="2129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9E3509A-12FA-BB41-AC0B-06DF9856E484}"/>
              </a:ext>
            </a:extLst>
          </p:cNvPr>
          <p:cNvSpPr txBox="1"/>
          <p:nvPr/>
        </p:nvSpPr>
        <p:spPr>
          <a:xfrm>
            <a:off x="6991815" y="4440706"/>
            <a:ext cx="671979" cy="369332"/>
          </a:xfrm>
          <a:prstGeom prst="rect">
            <a:avLst/>
          </a:prstGeom>
          <a:noFill/>
        </p:spPr>
        <p:txBody>
          <a:bodyPr wrap="none" rtlCol="0">
            <a:spAutoFit/>
          </a:bodyPr>
          <a:lstStyle/>
          <a:p>
            <a:r>
              <a:rPr lang="en-US" dirty="0"/>
              <a:t>DNA:</a:t>
            </a:r>
          </a:p>
        </p:txBody>
      </p:sp>
    </p:spTree>
    <p:extLst>
      <p:ext uri="{BB962C8B-B14F-4D97-AF65-F5344CB8AC3E}">
        <p14:creationId xmlns:p14="http://schemas.microsoft.com/office/powerpoint/2010/main" val="570251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A050324-F671-B246-9871-C185E0703728}"/>
              </a:ext>
            </a:extLst>
          </p:cNvPr>
          <p:cNvSpPr txBox="1"/>
          <p:nvPr/>
        </p:nvSpPr>
        <p:spPr>
          <a:xfrm>
            <a:off x="6754813" y="254000"/>
            <a:ext cx="2038350" cy="2678113"/>
          </a:xfrm>
          <a:prstGeom prst="rect">
            <a:avLst/>
          </a:prstGeom>
          <a:noFill/>
        </p:spPr>
        <p:txBody>
          <a:bodyPr>
            <a:spAutoFit/>
          </a:bodyPr>
          <a:lstStyle/>
          <a:p>
            <a:pPr algn="ctr">
              <a:defRPr/>
            </a:pPr>
            <a:r>
              <a:rPr lang="en-US" sz="2800" dirty="0">
                <a:solidFill>
                  <a:schemeClr val="tx1">
                    <a:lumMod val="85000"/>
                    <a:lumOff val="15000"/>
                  </a:schemeClr>
                </a:solidFill>
                <a:latin typeface="Avenir Next" panose="020B0503020202020204" pitchFamily="34" charset="0"/>
              </a:rPr>
              <a:t>Every human is associated with a unique set of bacteria.</a:t>
            </a:r>
          </a:p>
        </p:txBody>
      </p:sp>
      <p:pic>
        <p:nvPicPr>
          <p:cNvPr id="57346" name="Picture 7" descr="000005017.png">
            <a:extLst>
              <a:ext uri="{FF2B5EF4-FFF2-40B4-BE49-F238E27FC236}">
                <a16:creationId xmlns:a16="http://schemas.microsoft.com/office/drawing/2014/main" id="{589A355B-9C01-C546-992D-46757C8215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0" y="1082675"/>
            <a:ext cx="71056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9">
            <a:extLst>
              <a:ext uri="{FF2B5EF4-FFF2-40B4-BE49-F238E27FC236}">
                <a16:creationId xmlns:a16="http://schemas.microsoft.com/office/drawing/2014/main" id="{E82358EF-B48E-1A43-A3D2-BE8240E991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563" y="254000"/>
            <a:ext cx="1501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59C522B9-4329-2D4D-A060-836F45456E6C}"/>
              </a:ext>
            </a:extLst>
          </p:cNvPr>
          <p:cNvCxnSpPr>
            <a:cxnSpLocks/>
          </p:cNvCxnSpPr>
          <p:nvPr/>
        </p:nvCxnSpPr>
        <p:spPr>
          <a:xfrm flipH="1">
            <a:off x="3534007" y="1082675"/>
            <a:ext cx="1874334" cy="1585642"/>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71B121-D299-2D40-8C15-6230116D028E}"/>
              </a:ext>
            </a:extLst>
          </p:cNvPr>
          <p:cNvSpPr txBox="1"/>
          <p:nvPr/>
        </p:nvSpPr>
        <p:spPr>
          <a:xfrm>
            <a:off x="5408341" y="872093"/>
            <a:ext cx="572593" cy="369332"/>
          </a:xfrm>
          <a:prstGeom prst="rect">
            <a:avLst/>
          </a:prstGeom>
          <a:noFill/>
        </p:spPr>
        <p:txBody>
          <a:bodyPr wrap="none" rtlCol="0">
            <a:spAutoFit/>
          </a:bodyPr>
          <a:lstStyle/>
          <a:p>
            <a:r>
              <a:rPr lang="en-US" dirty="0"/>
              <a:t>Me!</a:t>
            </a:r>
          </a:p>
        </p:txBody>
      </p:sp>
    </p:spTree>
    <p:extLst>
      <p:ext uri="{BB962C8B-B14F-4D97-AF65-F5344CB8AC3E}">
        <p14:creationId xmlns:p14="http://schemas.microsoft.com/office/powerpoint/2010/main" val="261581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a:extLst>
              <a:ext uri="{FF2B5EF4-FFF2-40B4-BE49-F238E27FC236}">
                <a16:creationId xmlns:a16="http://schemas.microsoft.com/office/drawing/2014/main" id="{E28A8589-0452-C349-92FE-C77E4E7520C5}"/>
              </a:ext>
            </a:extLst>
          </p:cNvPr>
          <p:cNvSpPr txBox="1">
            <a:spLocks noChangeArrowheads="1"/>
          </p:cNvSpPr>
          <p:nvPr/>
        </p:nvSpPr>
        <p:spPr bwMode="auto">
          <a:xfrm>
            <a:off x="0" y="6594475"/>
            <a:ext cx="3491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err="1">
                <a:latin typeface="Avenir Next" panose="020B0503020202020204" pitchFamily="34" charset="0"/>
              </a:rPr>
              <a:t>Koren</a:t>
            </a:r>
            <a:r>
              <a:rPr lang="en-US" altLang="en-US" sz="1200" dirty="0">
                <a:latin typeface="Avenir Next" panose="020B0503020202020204" pitchFamily="34" charset="0"/>
              </a:rPr>
              <a:t> et al . 2013. </a:t>
            </a:r>
            <a:r>
              <a:rPr lang="en-US" altLang="en-US" sz="1200" dirty="0" err="1">
                <a:latin typeface="Avenir Next" panose="020B0503020202020204" pitchFamily="34" charset="0"/>
              </a:rPr>
              <a:t>PLoS</a:t>
            </a:r>
            <a:r>
              <a:rPr lang="en-US" altLang="en-US" sz="1200" dirty="0">
                <a:latin typeface="Avenir Next" panose="020B0503020202020204" pitchFamily="34" charset="0"/>
              </a:rPr>
              <a:t> Computational Biology</a:t>
            </a:r>
          </a:p>
        </p:txBody>
      </p:sp>
      <p:sp>
        <p:nvSpPr>
          <p:cNvPr id="7" name="TextBox 6">
            <a:extLst>
              <a:ext uri="{FF2B5EF4-FFF2-40B4-BE49-F238E27FC236}">
                <a16:creationId xmlns:a16="http://schemas.microsoft.com/office/drawing/2014/main" id="{9856D37D-4F22-2046-8429-BE1AA08ECCE1}"/>
              </a:ext>
            </a:extLst>
          </p:cNvPr>
          <p:cNvSpPr txBox="1"/>
          <p:nvPr/>
        </p:nvSpPr>
        <p:spPr>
          <a:xfrm>
            <a:off x="6821488" y="304801"/>
            <a:ext cx="2038350" cy="3108543"/>
          </a:xfrm>
          <a:prstGeom prst="rect">
            <a:avLst/>
          </a:prstGeom>
          <a:noFill/>
        </p:spPr>
        <p:txBody>
          <a:bodyPr>
            <a:spAutoFit/>
          </a:bodyPr>
          <a:lstStyle/>
          <a:p>
            <a:pPr algn="ctr">
              <a:defRPr/>
            </a:pPr>
            <a:r>
              <a:rPr lang="en-US" sz="2800" dirty="0">
                <a:solidFill>
                  <a:schemeClr val="tx1">
                    <a:lumMod val="85000"/>
                    <a:lumOff val="15000"/>
                  </a:schemeClr>
                </a:solidFill>
                <a:latin typeface="Avenir Next" panose="020B0503020202020204" pitchFamily="34" charset="0"/>
              </a:rPr>
              <a:t>Each part of your body is associated with a unique set of bacteria.</a:t>
            </a:r>
          </a:p>
        </p:txBody>
      </p:sp>
      <p:sp>
        <p:nvSpPr>
          <p:cNvPr id="2" name="Rectangle 1">
            <a:extLst>
              <a:ext uri="{FF2B5EF4-FFF2-40B4-BE49-F238E27FC236}">
                <a16:creationId xmlns:a16="http://schemas.microsoft.com/office/drawing/2014/main" id="{3E6551A7-FB74-0D41-81BB-59F34E416BCE}"/>
              </a:ext>
            </a:extLst>
          </p:cNvPr>
          <p:cNvSpPr/>
          <p:nvPr/>
        </p:nvSpPr>
        <p:spPr>
          <a:xfrm>
            <a:off x="0" y="304801"/>
            <a:ext cx="1428750" cy="2181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panose="020B0503020202020204" pitchFamily="34" charset="0"/>
            </a:endParaRPr>
          </a:p>
        </p:txBody>
      </p:sp>
      <p:sp>
        <p:nvSpPr>
          <p:cNvPr id="9" name="Rectangle 8">
            <a:extLst>
              <a:ext uri="{FF2B5EF4-FFF2-40B4-BE49-F238E27FC236}">
                <a16:creationId xmlns:a16="http://schemas.microsoft.com/office/drawing/2014/main" id="{AEBD1F85-8D85-484C-A79E-6D8098FBE5CA}"/>
              </a:ext>
            </a:extLst>
          </p:cNvPr>
          <p:cNvSpPr/>
          <p:nvPr/>
        </p:nvSpPr>
        <p:spPr>
          <a:xfrm>
            <a:off x="0" y="5462587"/>
            <a:ext cx="1428750" cy="10593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panose="020B0503020202020204" pitchFamily="34" charset="0"/>
            </a:endParaRPr>
          </a:p>
        </p:txBody>
      </p:sp>
      <p:pic>
        <p:nvPicPr>
          <p:cNvPr id="3" name="Picture 2">
            <a:extLst>
              <a:ext uri="{FF2B5EF4-FFF2-40B4-BE49-F238E27FC236}">
                <a16:creationId xmlns:a16="http://schemas.microsoft.com/office/drawing/2014/main" id="{645AA06A-2272-2645-A058-9430C0129C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800100"/>
            <a:ext cx="6311940" cy="5753099"/>
          </a:xfrm>
          <a:prstGeom prst="rect">
            <a:avLst/>
          </a:prstGeom>
        </p:spPr>
      </p:pic>
    </p:spTree>
    <p:extLst>
      <p:ext uri="{BB962C8B-B14F-4D97-AF65-F5344CB8AC3E}">
        <p14:creationId xmlns:p14="http://schemas.microsoft.com/office/powerpoint/2010/main" val="2616973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waiian_bobtail_squid0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652" y="805003"/>
            <a:ext cx="2024818" cy="1797380"/>
          </a:xfrm>
          <a:prstGeom prst="rect">
            <a:avLst/>
          </a:prstGeom>
        </p:spPr>
      </p:pic>
      <p:pic>
        <p:nvPicPr>
          <p:cNvPr id="10" name="Picture 9">
            <a:extLst>
              <a:ext uri="{FF2B5EF4-FFF2-40B4-BE49-F238E27FC236}">
                <a16:creationId xmlns:a16="http://schemas.microsoft.com/office/drawing/2014/main" id="{A952168D-3C80-6D41-A2BC-70AB304037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209" y="796925"/>
            <a:ext cx="2024818" cy="1797380"/>
          </a:xfrm>
          <a:prstGeom prst="rect">
            <a:avLst/>
          </a:prstGeom>
        </p:spPr>
      </p:pic>
      <p:pic>
        <p:nvPicPr>
          <p:cNvPr id="11" name="Picture 10">
            <a:extLst>
              <a:ext uri="{FF2B5EF4-FFF2-40B4-BE49-F238E27FC236}">
                <a16:creationId xmlns:a16="http://schemas.microsoft.com/office/drawing/2014/main" id="{580DCCBF-51B2-3844-A5D8-D93D9822B9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10" y="2697441"/>
            <a:ext cx="2024818" cy="1343742"/>
          </a:xfrm>
          <a:prstGeom prst="rect">
            <a:avLst/>
          </a:prstGeom>
        </p:spPr>
      </p:pic>
      <p:pic>
        <p:nvPicPr>
          <p:cNvPr id="12" name="Picture 11">
            <a:extLst>
              <a:ext uri="{FF2B5EF4-FFF2-40B4-BE49-F238E27FC236}">
                <a16:creationId xmlns:a16="http://schemas.microsoft.com/office/drawing/2014/main" id="{0E4773FE-4061-2347-B727-2847CBD572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209" y="4167328"/>
            <a:ext cx="2024820" cy="1816108"/>
          </a:xfrm>
          <a:prstGeom prst="rect">
            <a:avLst/>
          </a:prstGeom>
        </p:spPr>
      </p:pic>
      <p:pic>
        <p:nvPicPr>
          <p:cNvPr id="2" name="Picture 1">
            <a:extLst>
              <a:ext uri="{FF2B5EF4-FFF2-40B4-BE49-F238E27FC236}">
                <a16:creationId xmlns:a16="http://schemas.microsoft.com/office/drawing/2014/main" id="{03E87FE1-ECBC-F445-AAE9-6397FF486B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58653" y="4175406"/>
            <a:ext cx="2024817" cy="1808030"/>
          </a:xfrm>
          <a:prstGeom prst="rect">
            <a:avLst/>
          </a:prstGeom>
        </p:spPr>
      </p:pic>
      <p:pic>
        <p:nvPicPr>
          <p:cNvPr id="6" name="Picture 5">
            <a:extLst>
              <a:ext uri="{FF2B5EF4-FFF2-40B4-BE49-F238E27FC236}">
                <a16:creationId xmlns:a16="http://schemas.microsoft.com/office/drawing/2014/main" id="{41F85A70-94EC-6347-8C3B-F5F596CC0E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58653" y="2705519"/>
            <a:ext cx="2024817" cy="1343742"/>
          </a:xfrm>
          <a:prstGeom prst="rect">
            <a:avLst/>
          </a:prstGeom>
        </p:spPr>
      </p:pic>
      <p:pic>
        <p:nvPicPr>
          <p:cNvPr id="8" name="Google Shape;86;p17">
            <a:extLst>
              <a:ext uri="{FF2B5EF4-FFF2-40B4-BE49-F238E27FC236}">
                <a16:creationId xmlns:a16="http://schemas.microsoft.com/office/drawing/2014/main" id="{62319E68-30F7-CD4A-8E74-26B74AF8A045}"/>
              </a:ext>
            </a:extLst>
          </p:cNvPr>
          <p:cNvPicPr preferRelativeResize="0"/>
          <p:nvPr/>
        </p:nvPicPr>
        <p:blipFill rotWithShape="1">
          <a:blip r:embed="rId9">
            <a:alphaModFix/>
          </a:blip>
          <a:srcRect b="22200"/>
          <a:stretch/>
        </p:blipFill>
        <p:spPr>
          <a:xfrm>
            <a:off x="2232347" y="796925"/>
            <a:ext cx="2024817" cy="1797380"/>
          </a:xfrm>
          <a:prstGeom prst="rect">
            <a:avLst/>
          </a:prstGeom>
          <a:noFill/>
          <a:ln>
            <a:noFill/>
          </a:ln>
        </p:spPr>
      </p:pic>
      <p:pic>
        <p:nvPicPr>
          <p:cNvPr id="9" name="Google Shape;170;p26">
            <a:extLst>
              <a:ext uri="{FF2B5EF4-FFF2-40B4-BE49-F238E27FC236}">
                <a16:creationId xmlns:a16="http://schemas.microsoft.com/office/drawing/2014/main" id="{59EA74D6-D0D2-AC46-BA5F-524CCC4BAFB1}"/>
              </a:ext>
            </a:extLst>
          </p:cNvPr>
          <p:cNvPicPr preferRelativeResize="0"/>
          <p:nvPr/>
        </p:nvPicPr>
        <p:blipFill rotWithShape="1">
          <a:blip r:embed="rId10">
            <a:alphaModFix/>
          </a:blip>
          <a:srcRect t="9246"/>
          <a:stretch/>
        </p:blipFill>
        <p:spPr>
          <a:xfrm>
            <a:off x="2209176" y="2697441"/>
            <a:ext cx="2047987" cy="2090868"/>
          </a:xfrm>
          <a:prstGeom prst="rect">
            <a:avLst/>
          </a:prstGeom>
          <a:noFill/>
          <a:ln>
            <a:noFill/>
          </a:ln>
        </p:spPr>
      </p:pic>
      <p:pic>
        <p:nvPicPr>
          <p:cNvPr id="13" name="Google Shape;226;p32">
            <a:extLst>
              <a:ext uri="{FF2B5EF4-FFF2-40B4-BE49-F238E27FC236}">
                <a16:creationId xmlns:a16="http://schemas.microsoft.com/office/drawing/2014/main" id="{A532B8DF-F26D-DB4F-B013-7CB2B1A7332A}"/>
              </a:ext>
            </a:extLst>
          </p:cNvPr>
          <p:cNvPicPr preferRelativeResize="0"/>
          <p:nvPr/>
        </p:nvPicPr>
        <p:blipFill>
          <a:blip r:embed="rId11">
            <a:alphaModFix/>
          </a:blip>
          <a:stretch>
            <a:fillRect/>
          </a:stretch>
        </p:blipFill>
        <p:spPr>
          <a:xfrm>
            <a:off x="4411283" y="805003"/>
            <a:ext cx="2293250" cy="3057652"/>
          </a:xfrm>
          <a:prstGeom prst="rect">
            <a:avLst/>
          </a:prstGeom>
          <a:noFill/>
          <a:ln>
            <a:noFill/>
          </a:ln>
        </p:spPr>
      </p:pic>
      <p:pic>
        <p:nvPicPr>
          <p:cNvPr id="14" name="Google Shape;161;p25">
            <a:extLst>
              <a:ext uri="{FF2B5EF4-FFF2-40B4-BE49-F238E27FC236}">
                <a16:creationId xmlns:a16="http://schemas.microsoft.com/office/drawing/2014/main" id="{5985B422-187C-A244-84A1-A5044C17D75D}"/>
              </a:ext>
            </a:extLst>
          </p:cNvPr>
          <p:cNvPicPr preferRelativeResize="0"/>
          <p:nvPr/>
        </p:nvPicPr>
        <p:blipFill rotWithShape="1">
          <a:blip r:embed="rId12">
            <a:alphaModFix/>
          </a:blip>
          <a:srcRect t="12414" b="40621"/>
          <a:stretch/>
        </p:blipFill>
        <p:spPr>
          <a:xfrm>
            <a:off x="2209176" y="4891445"/>
            <a:ext cx="2047987" cy="1091991"/>
          </a:xfrm>
          <a:prstGeom prst="rect">
            <a:avLst/>
          </a:prstGeom>
          <a:noFill/>
          <a:ln>
            <a:noFill/>
          </a:ln>
        </p:spPr>
      </p:pic>
      <p:pic>
        <p:nvPicPr>
          <p:cNvPr id="15" name="Google Shape;217;p31">
            <a:extLst>
              <a:ext uri="{FF2B5EF4-FFF2-40B4-BE49-F238E27FC236}">
                <a16:creationId xmlns:a16="http://schemas.microsoft.com/office/drawing/2014/main" id="{FE4CEF9F-AADF-F24B-BFBE-5DD669FA8E5C}"/>
              </a:ext>
            </a:extLst>
          </p:cNvPr>
          <p:cNvPicPr preferRelativeResize="0"/>
          <p:nvPr/>
        </p:nvPicPr>
        <p:blipFill rotWithShape="1">
          <a:blip r:embed="rId13">
            <a:alphaModFix/>
          </a:blip>
          <a:srcRect t="19179" r="10767" b="8761"/>
          <a:stretch/>
        </p:blipFill>
        <p:spPr>
          <a:xfrm>
            <a:off x="4411283" y="3973447"/>
            <a:ext cx="2293250" cy="2009989"/>
          </a:xfrm>
          <a:prstGeom prst="rect">
            <a:avLst/>
          </a:prstGeom>
          <a:noFill/>
          <a:ln>
            <a:noFill/>
          </a:ln>
        </p:spPr>
      </p:pic>
    </p:spTree>
    <p:extLst>
      <p:ext uri="{BB962C8B-B14F-4D97-AF65-F5344CB8AC3E}">
        <p14:creationId xmlns:p14="http://schemas.microsoft.com/office/powerpoint/2010/main" val="18062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par>
                                <p:cTn id="20" presetID="9"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5EEC9A-4B92-4348-9E3A-20798978676B}"/>
              </a:ext>
            </a:extLst>
          </p:cNvPr>
          <p:cNvSpPr txBox="1"/>
          <p:nvPr/>
        </p:nvSpPr>
        <p:spPr>
          <a:xfrm>
            <a:off x="0" y="423745"/>
            <a:ext cx="8907611" cy="1754326"/>
          </a:xfrm>
          <a:prstGeom prst="rect">
            <a:avLst/>
          </a:prstGeom>
          <a:noFill/>
        </p:spPr>
        <p:txBody>
          <a:bodyPr wrap="square" rtlCol="0">
            <a:spAutoFit/>
          </a:bodyPr>
          <a:lstStyle/>
          <a:p>
            <a:pPr algn="ctr"/>
            <a:r>
              <a:rPr lang="en-US" sz="3600" dirty="0">
                <a:latin typeface="Avenir Next" panose="020B0503020202020204" pitchFamily="34" charset="0"/>
              </a:rPr>
              <a:t>Why are host-associated microbes important </a:t>
            </a:r>
          </a:p>
          <a:p>
            <a:pPr algn="ctr"/>
            <a:r>
              <a:rPr lang="en-US" sz="3600" dirty="0">
                <a:latin typeface="Avenir Next" panose="020B0503020202020204" pitchFamily="34" charset="0"/>
              </a:rPr>
              <a:t>for their hosts?</a:t>
            </a:r>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11A24AC5-CDFC-5E45-8FC1-C2DD75B687E7}"/>
                  </a:ext>
                </a:extLst>
              </p14:cNvPr>
              <p14:cNvContentPartPr/>
              <p14:nvPr/>
            </p14:nvContentPartPr>
            <p14:xfrm>
              <a:off x="538560" y="2275920"/>
              <a:ext cx="4124160" cy="1741320"/>
            </p14:xfrm>
          </p:contentPart>
        </mc:Choice>
        <mc:Fallback>
          <p:pic>
            <p:nvPicPr>
              <p:cNvPr id="2" name="Ink 1">
                <a:extLst>
                  <a:ext uri="{FF2B5EF4-FFF2-40B4-BE49-F238E27FC236}">
                    <a16:creationId xmlns:a16="http://schemas.microsoft.com/office/drawing/2014/main" id="{11A24AC5-CDFC-5E45-8FC1-C2DD75B687E7}"/>
                  </a:ext>
                </a:extLst>
              </p:cNvPr>
              <p:cNvPicPr/>
              <p:nvPr/>
            </p:nvPicPr>
            <p:blipFill>
              <a:blip r:embed="rId3"/>
              <a:stretch>
                <a:fillRect/>
              </a:stretch>
            </p:blipFill>
            <p:spPr>
              <a:xfrm>
                <a:off x="522360" y="2259720"/>
                <a:ext cx="4156560" cy="1773720"/>
              </a:xfrm>
              <a:prstGeom prst="rect">
                <a:avLst/>
              </a:prstGeom>
            </p:spPr>
          </p:pic>
        </mc:Fallback>
      </mc:AlternateContent>
    </p:spTree>
    <p:extLst>
      <p:ext uri="{BB962C8B-B14F-4D97-AF65-F5344CB8AC3E}">
        <p14:creationId xmlns:p14="http://schemas.microsoft.com/office/powerpoint/2010/main" val="1184504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a:extLst>
              <a:ext uri="{FF2B5EF4-FFF2-40B4-BE49-F238E27FC236}">
                <a16:creationId xmlns:a16="http://schemas.microsoft.com/office/drawing/2014/main" id="{A49ECA2E-9334-EB43-BFA8-E0DC9B9D90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600" y="0"/>
            <a:ext cx="817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5">
            <a:extLst>
              <a:ext uri="{FF2B5EF4-FFF2-40B4-BE49-F238E27FC236}">
                <a16:creationId xmlns:a16="http://schemas.microsoft.com/office/drawing/2014/main" id="{8818CE39-405E-9F4F-95DA-EEDEEBC06F35}"/>
              </a:ext>
            </a:extLst>
          </p:cNvPr>
          <p:cNvSpPr txBox="1">
            <a:spLocks noChangeArrowheads="1"/>
          </p:cNvSpPr>
          <p:nvPr/>
        </p:nvSpPr>
        <p:spPr bwMode="auto">
          <a:xfrm>
            <a:off x="7694613" y="6488113"/>
            <a:ext cx="1615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Avenir Next" panose="020B0503020202020204" pitchFamily="34" charset="0"/>
              </a:rPr>
              <a:t>The Guardian</a:t>
            </a:r>
          </a:p>
        </p:txBody>
      </p:sp>
    </p:spTree>
    <p:extLst>
      <p:ext uri="{BB962C8B-B14F-4D97-AF65-F5344CB8AC3E}">
        <p14:creationId xmlns:p14="http://schemas.microsoft.com/office/powerpoint/2010/main" val="230218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6">
            <a:extLst>
              <a:ext uri="{FF2B5EF4-FFF2-40B4-BE49-F238E27FC236}">
                <a16:creationId xmlns:a16="http://schemas.microsoft.com/office/drawing/2014/main" id="{2135F3E6-6640-9F4D-8A42-2B013BEDD27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750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TotalTime>
  <Words>1877</Words>
  <Application>Microsoft Office PowerPoint</Application>
  <PresentationFormat>On-screen Show (4:3)</PresentationFormat>
  <Paragraphs>156</Paragraphs>
  <Slides>37</Slides>
  <Notes>23</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Insect Microbiomes</vt:lpstr>
      <vt:lpstr>Insect Microbiomes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Gerardo, Nicole Marie</dc:creator>
  <cp:lastModifiedBy>Gerardo, Nicole Marie</cp:lastModifiedBy>
  <cp:revision>19</cp:revision>
  <dcterms:created xsi:type="dcterms:W3CDTF">2021-05-16T20:38:43Z</dcterms:created>
  <dcterms:modified xsi:type="dcterms:W3CDTF">2021-05-17T19:04:20Z</dcterms:modified>
</cp:coreProperties>
</file>